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7" r:id="rId4"/>
  </p:sldMasterIdLst>
  <p:notesMasterIdLst>
    <p:notesMasterId r:id="rId77"/>
  </p:notesMasterIdLst>
  <p:sldIdLst>
    <p:sldId id="257" r:id="rId5"/>
    <p:sldId id="264" r:id="rId6"/>
    <p:sldId id="451" r:id="rId7"/>
    <p:sldId id="561" r:id="rId8"/>
    <p:sldId id="562" r:id="rId9"/>
    <p:sldId id="563" r:id="rId10"/>
    <p:sldId id="564" r:id="rId11"/>
    <p:sldId id="565" r:id="rId12"/>
    <p:sldId id="838840274" r:id="rId13"/>
    <p:sldId id="575" r:id="rId14"/>
    <p:sldId id="446" r:id="rId15"/>
    <p:sldId id="449" r:id="rId16"/>
    <p:sldId id="576" r:id="rId17"/>
    <p:sldId id="577" r:id="rId18"/>
    <p:sldId id="265" r:id="rId19"/>
    <p:sldId id="434" r:id="rId20"/>
    <p:sldId id="433" r:id="rId21"/>
    <p:sldId id="452" r:id="rId22"/>
    <p:sldId id="454" r:id="rId23"/>
    <p:sldId id="453" r:id="rId24"/>
    <p:sldId id="455" r:id="rId25"/>
    <p:sldId id="435" r:id="rId26"/>
    <p:sldId id="424" r:id="rId27"/>
    <p:sldId id="426" r:id="rId28"/>
    <p:sldId id="838840276" r:id="rId29"/>
    <p:sldId id="443" r:id="rId30"/>
    <p:sldId id="436" r:id="rId31"/>
    <p:sldId id="578" r:id="rId32"/>
    <p:sldId id="574" r:id="rId33"/>
    <p:sldId id="582" r:id="rId34"/>
    <p:sldId id="583" r:id="rId35"/>
    <p:sldId id="584" r:id="rId36"/>
    <p:sldId id="581" r:id="rId37"/>
    <p:sldId id="579" r:id="rId38"/>
    <p:sldId id="580" r:id="rId39"/>
    <p:sldId id="838840273" r:id="rId40"/>
    <p:sldId id="838840271" r:id="rId41"/>
    <p:sldId id="438" r:id="rId42"/>
    <p:sldId id="333" r:id="rId43"/>
    <p:sldId id="328" r:id="rId44"/>
    <p:sldId id="585" r:id="rId45"/>
    <p:sldId id="324" r:id="rId46"/>
    <p:sldId id="586" r:id="rId47"/>
    <p:sldId id="838840277" r:id="rId48"/>
    <p:sldId id="588" r:id="rId49"/>
    <p:sldId id="589" r:id="rId50"/>
    <p:sldId id="313" r:id="rId51"/>
    <p:sldId id="310" r:id="rId52"/>
    <p:sldId id="590" r:id="rId53"/>
    <p:sldId id="592" r:id="rId54"/>
    <p:sldId id="593" r:id="rId55"/>
    <p:sldId id="838840278" r:id="rId56"/>
    <p:sldId id="838840272" r:id="rId57"/>
    <p:sldId id="594" r:id="rId58"/>
    <p:sldId id="595" r:id="rId59"/>
    <p:sldId id="838840282" r:id="rId60"/>
    <p:sldId id="596" r:id="rId61"/>
    <p:sldId id="450" r:id="rId62"/>
    <p:sldId id="465" r:id="rId63"/>
    <p:sldId id="838840279" r:id="rId64"/>
    <p:sldId id="598" r:id="rId65"/>
    <p:sldId id="597" r:id="rId66"/>
    <p:sldId id="599" r:id="rId67"/>
    <p:sldId id="600" r:id="rId68"/>
    <p:sldId id="838840245" r:id="rId69"/>
    <p:sldId id="601" r:id="rId70"/>
    <p:sldId id="838840266" r:id="rId71"/>
    <p:sldId id="838840268" r:id="rId72"/>
    <p:sldId id="838840270" r:id="rId73"/>
    <p:sldId id="838840283" r:id="rId74"/>
    <p:sldId id="838840280" r:id="rId75"/>
    <p:sldId id="838840281" r:id="rId7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5728" autoAdjust="0"/>
  </p:normalViewPr>
  <p:slideViewPr>
    <p:cSldViewPr snapToGrid="0">
      <p:cViewPr varScale="1">
        <p:scale>
          <a:sx n="98" d="100"/>
          <a:sy n="98" d="100"/>
        </p:scale>
        <p:origin x="90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4EFACC-021E-46AC-96C0-2CFFD2EBCBA2}" type="doc">
      <dgm:prSet loTypeId="urn:microsoft.com/office/officeart/2005/8/layout/hProcess9" loCatId="process" qsTypeId="urn:microsoft.com/office/officeart/2005/8/quickstyle/simple2" qsCatId="simple" csTypeId="urn:microsoft.com/office/officeart/2005/8/colors/accent4_1" csCatId="accent4" phldr="1"/>
      <dgm:spPr/>
    </dgm:pt>
    <dgm:pt modelId="{E905670F-3045-4BB1-9A02-B4F18F5B7A93}">
      <dgm:prSet phldrT="[Tekst]"/>
      <dgm:spPr/>
      <dgm:t>
        <a:bodyPr/>
        <a:lstStyle/>
        <a:p>
          <a:r>
            <a:rPr lang="da-DK" dirty="0"/>
            <a:t>Det der har drevet implementering af FSIII i kommunernes borgerjournaler, var nationale krav og aftaler</a:t>
          </a:r>
          <a:endParaRPr lang="en-US" dirty="0"/>
        </a:p>
      </dgm:t>
    </dgm:pt>
    <dgm:pt modelId="{4BD35FCE-0F95-4D70-B20A-6874A39B6D55}" type="parTrans" cxnId="{41AC318C-1F8C-4ADE-825A-DB8FD5FEECEC}">
      <dgm:prSet/>
      <dgm:spPr/>
      <dgm:t>
        <a:bodyPr/>
        <a:lstStyle/>
        <a:p>
          <a:endParaRPr lang="en-US"/>
        </a:p>
      </dgm:t>
    </dgm:pt>
    <dgm:pt modelId="{40D84222-C9B5-441A-A613-27E95BCAB20C}" type="sibTrans" cxnId="{41AC318C-1F8C-4ADE-825A-DB8FD5FEECEC}">
      <dgm:prSet/>
      <dgm:spPr/>
      <dgm:t>
        <a:bodyPr/>
        <a:lstStyle/>
        <a:p>
          <a:endParaRPr lang="en-US"/>
        </a:p>
      </dgm:t>
    </dgm:pt>
    <dgm:pt modelId="{0A302914-656F-486F-AB8A-1F695DA61E7F}">
      <dgm:prSet/>
      <dgm:spPr/>
      <dgm:t>
        <a:bodyPr/>
        <a:lstStyle/>
        <a:p>
          <a:r>
            <a:rPr lang="da-DK"/>
            <a:t>Fokus i kommunale implementeringsprojekter: At lære FSIII og få et system der kan FSIII</a:t>
          </a:r>
          <a:endParaRPr lang="da-DK" dirty="0"/>
        </a:p>
      </dgm:t>
    </dgm:pt>
    <dgm:pt modelId="{17846696-2592-483B-A27C-8AB5300D0CEA}" type="parTrans" cxnId="{81726C22-4CA0-4D08-8325-81A2361E953F}">
      <dgm:prSet/>
      <dgm:spPr/>
      <dgm:t>
        <a:bodyPr/>
        <a:lstStyle/>
        <a:p>
          <a:endParaRPr lang="en-US"/>
        </a:p>
      </dgm:t>
    </dgm:pt>
    <dgm:pt modelId="{BFEF3A56-562C-419B-AF10-D7CA6AFD3505}" type="sibTrans" cxnId="{81726C22-4CA0-4D08-8325-81A2361E953F}">
      <dgm:prSet/>
      <dgm:spPr/>
      <dgm:t>
        <a:bodyPr/>
        <a:lstStyle/>
        <a:p>
          <a:endParaRPr lang="en-US"/>
        </a:p>
      </dgm:t>
    </dgm:pt>
    <dgm:pt modelId="{8C6EF5FE-CADD-49B5-BB80-E0E5FF04CAB3}">
      <dgm:prSet/>
      <dgm:spPr/>
      <dgm:t>
        <a:bodyPr/>
        <a:lstStyle/>
        <a:p>
          <a:r>
            <a:rPr lang="da-DK"/>
            <a:t>Ændringshåndtering: Brugermøder styrer prioriteringen</a:t>
          </a:r>
          <a:endParaRPr lang="da-DK" dirty="0"/>
        </a:p>
      </dgm:t>
    </dgm:pt>
    <dgm:pt modelId="{8186D9AC-FCAE-4EB9-B851-B6F1EBD25977}" type="parTrans" cxnId="{4A1BB636-63DA-4AA1-9269-8407B5C3E5D7}">
      <dgm:prSet/>
      <dgm:spPr/>
      <dgm:t>
        <a:bodyPr/>
        <a:lstStyle/>
        <a:p>
          <a:endParaRPr lang="en-US"/>
        </a:p>
      </dgm:t>
    </dgm:pt>
    <dgm:pt modelId="{E2EC7B91-A2CF-46EF-9553-98671A45968E}" type="sibTrans" cxnId="{4A1BB636-63DA-4AA1-9269-8407B5C3E5D7}">
      <dgm:prSet/>
      <dgm:spPr/>
      <dgm:t>
        <a:bodyPr/>
        <a:lstStyle/>
        <a:p>
          <a:endParaRPr lang="en-US"/>
        </a:p>
      </dgm:t>
    </dgm:pt>
    <dgm:pt modelId="{FDAF756D-122D-4EE6-B182-0CF3AB74125C}">
      <dgm:prSet/>
      <dgm:spPr/>
      <dgm:t>
        <a:bodyPr/>
        <a:lstStyle/>
        <a:p>
          <a:r>
            <a:rPr lang="da-DK" dirty="0"/>
            <a:t>Resultat: Få kommunale gevinster, ud over det der realiseres nationalt!</a:t>
          </a:r>
          <a:endParaRPr lang="en-US" dirty="0"/>
        </a:p>
      </dgm:t>
    </dgm:pt>
    <dgm:pt modelId="{24921F6F-79FE-45FF-913F-0CA63B9ACB19}" type="parTrans" cxnId="{73CB66B2-0F35-4D57-8C2D-DB4DC3C8190A}">
      <dgm:prSet/>
      <dgm:spPr/>
      <dgm:t>
        <a:bodyPr/>
        <a:lstStyle/>
        <a:p>
          <a:endParaRPr lang="en-US"/>
        </a:p>
      </dgm:t>
    </dgm:pt>
    <dgm:pt modelId="{766B2CBF-95E9-4DB0-8A4B-1C57A7D54743}" type="sibTrans" cxnId="{73CB66B2-0F35-4D57-8C2D-DB4DC3C8190A}">
      <dgm:prSet/>
      <dgm:spPr/>
      <dgm:t>
        <a:bodyPr/>
        <a:lstStyle/>
        <a:p>
          <a:endParaRPr lang="en-US"/>
        </a:p>
      </dgm:t>
    </dgm:pt>
    <dgm:pt modelId="{F0A07557-5308-4762-A576-56080ACCAC9F}" type="pres">
      <dgm:prSet presAssocID="{134EFACC-021E-46AC-96C0-2CFFD2EBCBA2}" presName="CompostProcess" presStyleCnt="0">
        <dgm:presLayoutVars>
          <dgm:dir/>
          <dgm:resizeHandles val="exact"/>
        </dgm:presLayoutVars>
      </dgm:prSet>
      <dgm:spPr/>
    </dgm:pt>
    <dgm:pt modelId="{AB2FC54B-C063-4C2B-88C4-F6ADBBDB583E}" type="pres">
      <dgm:prSet presAssocID="{134EFACC-021E-46AC-96C0-2CFFD2EBCBA2}" presName="arrow" presStyleLbl="bgShp" presStyleIdx="0" presStyleCnt="1"/>
      <dgm:spPr/>
    </dgm:pt>
    <dgm:pt modelId="{E506D725-E7BD-494F-9979-34CED9A21564}" type="pres">
      <dgm:prSet presAssocID="{134EFACC-021E-46AC-96C0-2CFFD2EBCBA2}" presName="linearProcess" presStyleCnt="0"/>
      <dgm:spPr/>
    </dgm:pt>
    <dgm:pt modelId="{8062DE6F-775A-4A52-9EF5-9EFDB94DA136}" type="pres">
      <dgm:prSet presAssocID="{E905670F-3045-4BB1-9A02-B4F18F5B7A93}" presName="textNode" presStyleLbl="node1" presStyleIdx="0" presStyleCnt="4">
        <dgm:presLayoutVars>
          <dgm:bulletEnabled val="1"/>
        </dgm:presLayoutVars>
      </dgm:prSet>
      <dgm:spPr/>
    </dgm:pt>
    <dgm:pt modelId="{90563BDE-E979-4F78-9CA1-D8B2772C83F1}" type="pres">
      <dgm:prSet presAssocID="{40D84222-C9B5-441A-A613-27E95BCAB20C}" presName="sibTrans" presStyleCnt="0"/>
      <dgm:spPr/>
    </dgm:pt>
    <dgm:pt modelId="{E9F2BBDC-8797-496A-9D93-A110F25134AB}" type="pres">
      <dgm:prSet presAssocID="{0A302914-656F-486F-AB8A-1F695DA61E7F}" presName="textNode" presStyleLbl="node1" presStyleIdx="1" presStyleCnt="4">
        <dgm:presLayoutVars>
          <dgm:bulletEnabled val="1"/>
        </dgm:presLayoutVars>
      </dgm:prSet>
      <dgm:spPr/>
    </dgm:pt>
    <dgm:pt modelId="{435E866D-9797-4236-BC9F-E76982EB6D38}" type="pres">
      <dgm:prSet presAssocID="{BFEF3A56-562C-419B-AF10-D7CA6AFD3505}" presName="sibTrans" presStyleCnt="0"/>
      <dgm:spPr/>
    </dgm:pt>
    <dgm:pt modelId="{4F38840B-1BBC-4E9E-B0F5-5C20AEE610A2}" type="pres">
      <dgm:prSet presAssocID="{8C6EF5FE-CADD-49B5-BB80-E0E5FF04CAB3}" presName="textNode" presStyleLbl="node1" presStyleIdx="2" presStyleCnt="4">
        <dgm:presLayoutVars>
          <dgm:bulletEnabled val="1"/>
        </dgm:presLayoutVars>
      </dgm:prSet>
      <dgm:spPr/>
    </dgm:pt>
    <dgm:pt modelId="{39113DF7-B6F5-4EC7-8B3A-759A59E253C5}" type="pres">
      <dgm:prSet presAssocID="{E2EC7B91-A2CF-46EF-9553-98671A45968E}" presName="sibTrans" presStyleCnt="0"/>
      <dgm:spPr/>
    </dgm:pt>
    <dgm:pt modelId="{C9155BFC-FBA3-405D-90EE-4A903D103B2C}" type="pres">
      <dgm:prSet presAssocID="{FDAF756D-122D-4EE6-B182-0CF3AB74125C}" presName="textNode" presStyleLbl="node1" presStyleIdx="3" presStyleCnt="4">
        <dgm:presLayoutVars>
          <dgm:bulletEnabled val="1"/>
        </dgm:presLayoutVars>
      </dgm:prSet>
      <dgm:spPr/>
    </dgm:pt>
  </dgm:ptLst>
  <dgm:cxnLst>
    <dgm:cxn modelId="{81726C22-4CA0-4D08-8325-81A2361E953F}" srcId="{134EFACC-021E-46AC-96C0-2CFFD2EBCBA2}" destId="{0A302914-656F-486F-AB8A-1F695DA61E7F}" srcOrd="1" destOrd="0" parTransId="{17846696-2592-483B-A27C-8AB5300D0CEA}" sibTransId="{BFEF3A56-562C-419B-AF10-D7CA6AFD3505}"/>
    <dgm:cxn modelId="{4A1BB636-63DA-4AA1-9269-8407B5C3E5D7}" srcId="{134EFACC-021E-46AC-96C0-2CFFD2EBCBA2}" destId="{8C6EF5FE-CADD-49B5-BB80-E0E5FF04CAB3}" srcOrd="2" destOrd="0" parTransId="{8186D9AC-FCAE-4EB9-B851-B6F1EBD25977}" sibTransId="{E2EC7B91-A2CF-46EF-9553-98671A45968E}"/>
    <dgm:cxn modelId="{46BE1769-9A27-4959-B46A-5F1433EBCF17}" type="presOf" srcId="{0A302914-656F-486F-AB8A-1F695DA61E7F}" destId="{E9F2BBDC-8797-496A-9D93-A110F25134AB}" srcOrd="0" destOrd="0" presId="urn:microsoft.com/office/officeart/2005/8/layout/hProcess9"/>
    <dgm:cxn modelId="{41AC318C-1F8C-4ADE-825A-DB8FD5FEECEC}" srcId="{134EFACC-021E-46AC-96C0-2CFFD2EBCBA2}" destId="{E905670F-3045-4BB1-9A02-B4F18F5B7A93}" srcOrd="0" destOrd="0" parTransId="{4BD35FCE-0F95-4D70-B20A-6874A39B6D55}" sibTransId="{40D84222-C9B5-441A-A613-27E95BCAB20C}"/>
    <dgm:cxn modelId="{67DE6F96-ED3E-4A27-82E6-F972ECF92144}" type="presOf" srcId="{FDAF756D-122D-4EE6-B182-0CF3AB74125C}" destId="{C9155BFC-FBA3-405D-90EE-4A903D103B2C}" srcOrd="0" destOrd="0" presId="urn:microsoft.com/office/officeart/2005/8/layout/hProcess9"/>
    <dgm:cxn modelId="{73CB66B2-0F35-4D57-8C2D-DB4DC3C8190A}" srcId="{134EFACC-021E-46AC-96C0-2CFFD2EBCBA2}" destId="{FDAF756D-122D-4EE6-B182-0CF3AB74125C}" srcOrd="3" destOrd="0" parTransId="{24921F6F-79FE-45FF-913F-0CA63B9ACB19}" sibTransId="{766B2CBF-95E9-4DB0-8A4B-1C57A7D54743}"/>
    <dgm:cxn modelId="{E2C3FFB3-687B-4F89-A4F4-09CA88D633E4}" type="presOf" srcId="{8C6EF5FE-CADD-49B5-BB80-E0E5FF04CAB3}" destId="{4F38840B-1BBC-4E9E-B0F5-5C20AEE610A2}" srcOrd="0" destOrd="0" presId="urn:microsoft.com/office/officeart/2005/8/layout/hProcess9"/>
    <dgm:cxn modelId="{AF4883C5-93E4-4B39-BCC3-6BDAEC695008}" type="presOf" srcId="{E905670F-3045-4BB1-9A02-B4F18F5B7A93}" destId="{8062DE6F-775A-4A52-9EF5-9EFDB94DA136}" srcOrd="0" destOrd="0" presId="urn:microsoft.com/office/officeart/2005/8/layout/hProcess9"/>
    <dgm:cxn modelId="{E79916EF-D93F-4D9F-9E5B-A26045A4AE27}" type="presOf" srcId="{134EFACC-021E-46AC-96C0-2CFFD2EBCBA2}" destId="{F0A07557-5308-4762-A576-56080ACCAC9F}" srcOrd="0" destOrd="0" presId="urn:microsoft.com/office/officeart/2005/8/layout/hProcess9"/>
    <dgm:cxn modelId="{3D81D947-7F5E-4BB0-8FFA-C14EAE66B787}" type="presParOf" srcId="{F0A07557-5308-4762-A576-56080ACCAC9F}" destId="{AB2FC54B-C063-4C2B-88C4-F6ADBBDB583E}" srcOrd="0" destOrd="0" presId="urn:microsoft.com/office/officeart/2005/8/layout/hProcess9"/>
    <dgm:cxn modelId="{1190BC45-4846-4A2A-A33E-F1F9ED2FB66F}" type="presParOf" srcId="{F0A07557-5308-4762-A576-56080ACCAC9F}" destId="{E506D725-E7BD-494F-9979-34CED9A21564}" srcOrd="1" destOrd="0" presId="urn:microsoft.com/office/officeart/2005/8/layout/hProcess9"/>
    <dgm:cxn modelId="{3E8DE265-3DC6-435C-9423-072ABEF3AD17}" type="presParOf" srcId="{E506D725-E7BD-494F-9979-34CED9A21564}" destId="{8062DE6F-775A-4A52-9EF5-9EFDB94DA136}" srcOrd="0" destOrd="0" presId="urn:microsoft.com/office/officeart/2005/8/layout/hProcess9"/>
    <dgm:cxn modelId="{B8B8712B-829B-404A-941F-CF3EBAE634FB}" type="presParOf" srcId="{E506D725-E7BD-494F-9979-34CED9A21564}" destId="{90563BDE-E979-4F78-9CA1-D8B2772C83F1}" srcOrd="1" destOrd="0" presId="urn:microsoft.com/office/officeart/2005/8/layout/hProcess9"/>
    <dgm:cxn modelId="{2D703A9A-C29F-46D5-A790-52EBC2E6C760}" type="presParOf" srcId="{E506D725-E7BD-494F-9979-34CED9A21564}" destId="{E9F2BBDC-8797-496A-9D93-A110F25134AB}" srcOrd="2" destOrd="0" presId="urn:microsoft.com/office/officeart/2005/8/layout/hProcess9"/>
    <dgm:cxn modelId="{E12A3D7B-D94C-46D0-8C65-DABA04E056A2}" type="presParOf" srcId="{E506D725-E7BD-494F-9979-34CED9A21564}" destId="{435E866D-9797-4236-BC9F-E76982EB6D38}" srcOrd="3" destOrd="0" presId="urn:microsoft.com/office/officeart/2005/8/layout/hProcess9"/>
    <dgm:cxn modelId="{E4952CC1-FDB9-4743-9E8C-3CFDF3388084}" type="presParOf" srcId="{E506D725-E7BD-494F-9979-34CED9A21564}" destId="{4F38840B-1BBC-4E9E-B0F5-5C20AEE610A2}" srcOrd="4" destOrd="0" presId="urn:microsoft.com/office/officeart/2005/8/layout/hProcess9"/>
    <dgm:cxn modelId="{81953C68-1DB5-4412-81EF-AEDF3C496CC5}" type="presParOf" srcId="{E506D725-E7BD-494F-9979-34CED9A21564}" destId="{39113DF7-B6F5-4EC7-8B3A-759A59E253C5}" srcOrd="5" destOrd="0" presId="urn:microsoft.com/office/officeart/2005/8/layout/hProcess9"/>
    <dgm:cxn modelId="{DDF5A9AC-2247-4EC6-AB55-AF7A30A8AE8E}" type="presParOf" srcId="{E506D725-E7BD-494F-9979-34CED9A21564}" destId="{C9155BFC-FBA3-405D-90EE-4A903D103B2C}"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FC54B-C063-4C2B-88C4-F6ADBBDB583E}">
      <dsp:nvSpPr>
        <dsp:cNvPr id="0" name=""/>
        <dsp:cNvSpPr/>
      </dsp:nvSpPr>
      <dsp:spPr>
        <a:xfrm>
          <a:off x="788669" y="0"/>
          <a:ext cx="8938260" cy="4351338"/>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62DE6F-775A-4A52-9EF5-9EFDB94DA136}">
      <dsp:nvSpPr>
        <dsp:cNvPr id="0" name=""/>
        <dsp:cNvSpPr/>
      </dsp:nvSpPr>
      <dsp:spPr>
        <a:xfrm>
          <a:off x="5262" y="1305401"/>
          <a:ext cx="2531343" cy="1740535"/>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t>Det der har drevet implementering af FSIII i kommunernes borgerjournaler, var nationale krav og aftaler</a:t>
          </a:r>
          <a:endParaRPr lang="en-US" sz="1600" kern="1200" dirty="0"/>
        </a:p>
      </dsp:txBody>
      <dsp:txXfrm>
        <a:off x="90228" y="1390367"/>
        <a:ext cx="2361411" cy="1570603"/>
      </dsp:txXfrm>
    </dsp:sp>
    <dsp:sp modelId="{E9F2BBDC-8797-496A-9D93-A110F25134AB}">
      <dsp:nvSpPr>
        <dsp:cNvPr id="0" name=""/>
        <dsp:cNvSpPr/>
      </dsp:nvSpPr>
      <dsp:spPr>
        <a:xfrm>
          <a:off x="2663173" y="1305401"/>
          <a:ext cx="2531343" cy="1740535"/>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a:t>Fokus i kommunale implementeringsprojekter: At lære FSIII og få et system der kan FSIII</a:t>
          </a:r>
          <a:endParaRPr lang="da-DK" sz="1600" kern="1200" dirty="0"/>
        </a:p>
      </dsp:txBody>
      <dsp:txXfrm>
        <a:off x="2748139" y="1390367"/>
        <a:ext cx="2361411" cy="1570603"/>
      </dsp:txXfrm>
    </dsp:sp>
    <dsp:sp modelId="{4F38840B-1BBC-4E9E-B0F5-5C20AEE610A2}">
      <dsp:nvSpPr>
        <dsp:cNvPr id="0" name=""/>
        <dsp:cNvSpPr/>
      </dsp:nvSpPr>
      <dsp:spPr>
        <a:xfrm>
          <a:off x="5321083" y="1305401"/>
          <a:ext cx="2531343" cy="1740535"/>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a:t>Ændringshåndtering: Brugermøder styrer prioriteringen</a:t>
          </a:r>
          <a:endParaRPr lang="da-DK" sz="1600" kern="1200" dirty="0"/>
        </a:p>
      </dsp:txBody>
      <dsp:txXfrm>
        <a:off x="5406049" y="1390367"/>
        <a:ext cx="2361411" cy="1570603"/>
      </dsp:txXfrm>
    </dsp:sp>
    <dsp:sp modelId="{C9155BFC-FBA3-405D-90EE-4A903D103B2C}">
      <dsp:nvSpPr>
        <dsp:cNvPr id="0" name=""/>
        <dsp:cNvSpPr/>
      </dsp:nvSpPr>
      <dsp:spPr>
        <a:xfrm>
          <a:off x="7978993" y="1305401"/>
          <a:ext cx="2531343" cy="1740535"/>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t>Resultat: Få kommunale gevinster, ud over det der realiseres nationalt!</a:t>
          </a:r>
          <a:endParaRPr lang="en-US" sz="1600" kern="1200" dirty="0"/>
        </a:p>
      </dsp:txBody>
      <dsp:txXfrm>
        <a:off x="8063959" y="1390367"/>
        <a:ext cx="2361411" cy="15706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32567-C981-42D4-B590-D359E3FEA7B9}" type="datetimeFigureOut">
              <a:rPr lang="da-DK" smtClean="0"/>
              <a:t>09-04-2024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26279-4F71-497E-AFF3-7E4201AB38CF}" type="slidenum">
              <a:rPr lang="da-DK" smtClean="0"/>
              <a:t>‹nr.›</a:t>
            </a:fld>
            <a:endParaRPr lang="da-DK"/>
          </a:p>
        </p:txBody>
      </p:sp>
    </p:spTree>
    <p:extLst>
      <p:ext uri="{BB962C8B-B14F-4D97-AF65-F5344CB8AC3E}">
        <p14:creationId xmlns:p14="http://schemas.microsoft.com/office/powerpoint/2010/main" val="2341397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har arbejdet med </a:t>
            </a:r>
            <a:r>
              <a:rPr lang="da-DK" dirty="0" err="1"/>
              <a:t>sundhedsit</a:t>
            </a:r>
            <a:r>
              <a:rPr lang="da-DK" dirty="0"/>
              <a:t>, særligt indholdsmæssig standardisering hele min karriere, Jeg er interesseret i hvordan man gør faglige detaljer tilgængelige og samtidig beskytter medarbejderne for dokumentationsopgaver der ikke er meningsfyldte. De danske kommuner har været mit reality check de sidste 6år ;-) </a:t>
            </a:r>
          </a:p>
          <a:p>
            <a:endParaRPr lang="da-DK" dirty="0"/>
          </a:p>
          <a:p>
            <a:r>
              <a:rPr lang="da-DK" dirty="0"/>
              <a:t>Top tre: Vi kender ikke ret meget til den faglige kvalitet (fx genindlæggelse på baggrund af kommunale data) - ved ikke om den nye bandager vi tager i brug virker bedre end de gamle. Vi ved ikke på hvilken måde folk bruger deres hjælpemidler, og hvad udgifterne er til tilsyn og vedligehold. Ved ikke hvor mange borgere, hvor pleje og behandling kompliceres af hukommelsesproblemer. Mobilitet, genoptræning, undgå anden hjælper.30% på ældre, sundhed, voksensocial – mangel på plejepersonale og nye sundhedscentre.</a:t>
            </a:r>
          </a:p>
        </p:txBody>
      </p:sp>
      <p:sp>
        <p:nvSpPr>
          <p:cNvPr id="4" name="Pladsholder til slidenummer 3"/>
          <p:cNvSpPr>
            <a:spLocks noGrp="1"/>
          </p:cNvSpPr>
          <p:nvPr>
            <p:ph type="sldNum" sz="quarter" idx="5"/>
          </p:nvPr>
        </p:nvSpPr>
        <p:spPr/>
        <p:txBody>
          <a:bodyPr/>
          <a:lstStyle/>
          <a:p>
            <a:fld id="{0C826279-4F71-497E-AFF3-7E4201AB38CF}" type="slidenum">
              <a:rPr lang="da-DK" smtClean="0"/>
              <a:t>1</a:t>
            </a:fld>
            <a:endParaRPr lang="da-DK"/>
          </a:p>
        </p:txBody>
      </p:sp>
    </p:spTree>
    <p:extLst>
      <p:ext uri="{BB962C8B-B14F-4D97-AF65-F5344CB8AC3E}">
        <p14:creationId xmlns:p14="http://schemas.microsoft.com/office/powerpoint/2010/main" val="3627690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00B0F0"/>
                </a:solidFill>
                <a:effectLst/>
                <a:latin typeface="Arial" panose="020B0604020202020204" pitchFamily="34" charset="0"/>
              </a:rPr>
              <a:t>Andre </a:t>
            </a:r>
            <a:r>
              <a:rPr lang="da-DK" b="0" i="0" dirty="0" err="1">
                <a:solidFill>
                  <a:srgbClr val="00B0F0"/>
                </a:solidFill>
                <a:effectLst/>
                <a:latin typeface="Arial" panose="020B0604020202020204" pitchFamily="34" charset="0"/>
              </a:rPr>
              <a:t>mapsets</a:t>
            </a:r>
            <a:r>
              <a:rPr lang="da-DK" b="0" i="0" dirty="0">
                <a:solidFill>
                  <a:srgbClr val="00B0F0"/>
                </a:solidFill>
                <a:effectLst/>
                <a:latin typeface="Arial" panose="020B0604020202020204" pitchFamily="34" charset="0"/>
              </a:rPr>
              <a:t> i </a:t>
            </a:r>
            <a:r>
              <a:rPr lang="da-DK" b="0" i="0" dirty="0" err="1">
                <a:solidFill>
                  <a:srgbClr val="00B0F0"/>
                </a:solidFill>
                <a:effectLst/>
                <a:latin typeface="Arial" panose="020B0604020202020204" pitchFamily="34" charset="0"/>
              </a:rPr>
              <a:t>HealthTerm</a:t>
            </a:r>
            <a:r>
              <a:rPr lang="da-DK" b="0" i="0" dirty="0">
                <a:solidFill>
                  <a:srgbClr val="00B0F0"/>
                </a:solidFill>
                <a:effectLst/>
                <a:latin typeface="Arial" panose="020B0604020202020204" pitchFamily="34" charset="0"/>
              </a:rPr>
              <a:t> er konverteret til ”</a:t>
            </a:r>
            <a:r>
              <a:rPr lang="da-DK" b="0" i="0" dirty="0" err="1">
                <a:solidFill>
                  <a:srgbClr val="00B0F0"/>
                </a:solidFill>
                <a:effectLst/>
                <a:latin typeface="Arial" panose="020B0604020202020204" pitchFamily="34" charset="0"/>
              </a:rPr>
              <a:t>Mapning</a:t>
            </a:r>
            <a:r>
              <a:rPr lang="da-DK" b="0" i="0" dirty="0">
                <a:solidFill>
                  <a:srgbClr val="00B0F0"/>
                </a:solidFill>
                <a:effectLst/>
                <a:latin typeface="Arial" panose="020B0604020202020204" pitchFamily="34" charset="0"/>
              </a:rPr>
              <a:t>” i Fælleskommunalt Klassifikationssystem.</a:t>
            </a:r>
            <a:endParaRPr lang="en-US"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E28CB-C0AC-4C50-8075-7BE2069B5606}"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487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a:p>
        </p:txBody>
      </p:sp>
      <p:sp>
        <p:nvSpPr>
          <p:cNvPr id="4" name="Pladsholder til slidenummer 3"/>
          <p:cNvSpPr>
            <a:spLocks noGrp="1"/>
          </p:cNvSpPr>
          <p:nvPr>
            <p:ph type="sldNum" sz="quarter" idx="5"/>
          </p:nvPr>
        </p:nvSpPr>
        <p:spPr/>
        <p:txBody>
          <a:bodyPr/>
          <a:lstStyle/>
          <a:p>
            <a:fld id="{0C826279-4F71-497E-AFF3-7E4201AB38CF}" type="slidenum">
              <a:rPr lang="da-DK" smtClean="0"/>
              <a:t>49</a:t>
            </a:fld>
            <a:endParaRPr lang="da-DK"/>
          </a:p>
        </p:txBody>
      </p:sp>
    </p:spTree>
    <p:extLst>
      <p:ext uri="{BB962C8B-B14F-4D97-AF65-F5344CB8AC3E}">
        <p14:creationId xmlns:p14="http://schemas.microsoft.com/office/powerpoint/2010/main" val="133175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a:p>
        </p:txBody>
      </p:sp>
      <p:sp>
        <p:nvSpPr>
          <p:cNvPr id="4" name="Pladsholder til slidenummer 3"/>
          <p:cNvSpPr>
            <a:spLocks noGrp="1"/>
          </p:cNvSpPr>
          <p:nvPr>
            <p:ph type="sldNum" sz="quarter" idx="5"/>
          </p:nvPr>
        </p:nvSpPr>
        <p:spPr/>
        <p:txBody>
          <a:bodyPr/>
          <a:lstStyle/>
          <a:p>
            <a:fld id="{0C826279-4F71-497E-AFF3-7E4201AB38CF}" type="slidenum">
              <a:rPr lang="da-DK" smtClean="0"/>
              <a:t>50</a:t>
            </a:fld>
            <a:endParaRPr lang="da-DK"/>
          </a:p>
        </p:txBody>
      </p:sp>
    </p:spTree>
    <p:extLst>
      <p:ext uri="{BB962C8B-B14F-4D97-AF65-F5344CB8AC3E}">
        <p14:creationId xmlns:p14="http://schemas.microsoft.com/office/powerpoint/2010/main" val="2323195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Fremtiden tilhører de kommuner, der har gode </a:t>
            </a:r>
            <a:r>
              <a:rPr lang="da-DK" dirty="0" err="1"/>
              <a:t>APIer</a:t>
            </a:r>
            <a:r>
              <a:rPr lang="da-DK" dirty="0"/>
              <a:t>, og kan udnytte deres egne data, jo tættere på realtimer, og jo flere interessante detaljer, jo bedre.</a:t>
            </a:r>
          </a:p>
        </p:txBody>
      </p:sp>
      <p:sp>
        <p:nvSpPr>
          <p:cNvPr id="4" name="Pladsholder til slidenummer 3"/>
          <p:cNvSpPr>
            <a:spLocks noGrp="1"/>
          </p:cNvSpPr>
          <p:nvPr>
            <p:ph type="sldNum" sz="quarter" idx="5"/>
          </p:nvPr>
        </p:nvSpPr>
        <p:spPr/>
        <p:txBody>
          <a:bodyPr/>
          <a:lstStyle/>
          <a:p>
            <a:fld id="{0C826279-4F71-497E-AFF3-7E4201AB38CF}" type="slidenum">
              <a:rPr lang="da-DK" smtClean="0"/>
              <a:t>58</a:t>
            </a:fld>
            <a:endParaRPr lang="da-DK"/>
          </a:p>
        </p:txBody>
      </p:sp>
    </p:spTree>
    <p:extLst>
      <p:ext uri="{BB962C8B-B14F-4D97-AF65-F5344CB8AC3E}">
        <p14:creationId xmlns:p14="http://schemas.microsoft.com/office/powerpoint/2010/main" val="2036872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Tidlig identifikation af mulige udfordringer ved brug af standardiseret dokumentation</a:t>
            </a:r>
          </a:p>
          <a:p>
            <a:r>
              <a:rPr lang="da-DK"/>
              <a:t>Feedback på </a:t>
            </a:r>
            <a:r>
              <a:rPr lang="da-DK" dirty="0"/>
              <a:t>standardens detaljeringsniveau</a:t>
            </a:r>
          </a:p>
          <a:p>
            <a:r>
              <a:rPr lang="da-DK" dirty="0"/>
              <a:t>Indblik i standardens oplevede anvendelighed</a:t>
            </a:r>
          </a:p>
          <a:p>
            <a:endParaRPr lang="da-DK" dirty="0"/>
          </a:p>
          <a:p>
            <a:r>
              <a:rPr lang="da-DK" dirty="0"/>
              <a:t>Hvilke muligheder rummer nuværende praksis for at opsamle standardiserede begreber/datapunkter?</a:t>
            </a:r>
          </a:p>
          <a:p>
            <a:r>
              <a:rPr lang="da-DK" dirty="0"/>
              <a:t>Hvordan påvirker brug af standardiserede begreber dokumentations anvendelighed i praksis? </a:t>
            </a:r>
          </a:p>
          <a:p>
            <a:r>
              <a:rPr lang="da-DK" dirty="0"/>
              <a:t>Hvilke standard-begreber er umiddelbart svære at anvende og hvorfor?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C2066-9E76-4875-ADC6-29900AEB5046}"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71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a:p>
        </p:txBody>
      </p:sp>
      <p:sp>
        <p:nvSpPr>
          <p:cNvPr id="4" name="Pladsholder til slidenummer 3"/>
          <p:cNvSpPr>
            <a:spLocks noGrp="1"/>
          </p:cNvSpPr>
          <p:nvPr>
            <p:ph type="sldNum" sz="quarter" idx="5"/>
          </p:nvPr>
        </p:nvSpPr>
        <p:spPr/>
        <p:txBody>
          <a:bodyPr/>
          <a:lstStyle/>
          <a:p>
            <a:fld id="{0C826279-4F71-497E-AFF3-7E4201AB38CF}" type="slidenum">
              <a:rPr lang="da-DK" smtClean="0"/>
              <a:t>2</a:t>
            </a:fld>
            <a:endParaRPr lang="da-DK"/>
          </a:p>
        </p:txBody>
      </p:sp>
    </p:spTree>
    <p:extLst>
      <p:ext uri="{BB962C8B-B14F-4D97-AF65-F5344CB8AC3E}">
        <p14:creationId xmlns:p14="http://schemas.microsoft.com/office/powerpoint/2010/main" val="812145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Ti-system landskaber er selvfølgelig meget forskellige. Men vi ved at </a:t>
            </a:r>
            <a:r>
              <a:rPr lang="da-DK" dirty="0" err="1"/>
              <a:t>FSIIi</a:t>
            </a:r>
            <a:r>
              <a:rPr lang="da-DK" dirty="0"/>
              <a:t> er implementeret i EOJ systemerne, og at FFB enten også understøttes i EOJ eller har et separat system. Vi ved også at der er områder som FSIII og FFB ikke understøtter. Der ud over er der administrative moduler fx til sag og afregning, som de fleste kommunale systemer er linket op på, i større eller mindre grad.</a:t>
            </a:r>
          </a:p>
        </p:txBody>
      </p:sp>
      <p:sp>
        <p:nvSpPr>
          <p:cNvPr id="4" name="Pladsholder til slidenummer 3"/>
          <p:cNvSpPr>
            <a:spLocks noGrp="1"/>
          </p:cNvSpPr>
          <p:nvPr>
            <p:ph type="sldNum" sz="quarter" idx="5"/>
          </p:nvPr>
        </p:nvSpPr>
        <p:spPr/>
        <p:txBody>
          <a:bodyPr/>
          <a:lstStyle/>
          <a:p>
            <a:fld id="{CCD1573A-3954-4092-87B5-501B341BF852}" type="slidenum">
              <a:rPr lang="da-DK" smtClean="0"/>
              <a:t>4</a:t>
            </a:fld>
            <a:endParaRPr lang="da-DK"/>
          </a:p>
        </p:txBody>
      </p:sp>
    </p:spTree>
    <p:extLst>
      <p:ext uri="{BB962C8B-B14F-4D97-AF65-F5344CB8AC3E}">
        <p14:creationId xmlns:p14="http://schemas.microsoft.com/office/powerpoint/2010/main" val="2553798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Kommunerne oplever i dag at skulle svare på spørgsmål fra Danmarks Statistik og Sundhedsdatastyrelsen, som de ikke har data til at kunne besvare i eksisterende praksis, og derfor bliver det nødvendigt at organisere en separat dataopsamling. Sidstnævnte betyder, at nogle medarbejdere oplever at skulle dokumentere ”ekstra”, mens andre medarbejdere skal bruge tid på at samle disse ”ekstra” data til konkrete indberetninger/rapporteringer. Ligeledes oplever medarbejdere at samarbejde med praktiserende læge og hospitalssektoren ofte kræver ekstra dokumentationsarbejde for, at relevant faglig dokumentation følger med, når borgeren har brug for service fra andre aktører end kommunen. </a:t>
            </a:r>
          </a:p>
          <a:p>
            <a:endParaRPr lang="da-DK" dirty="0"/>
          </a:p>
          <a:p>
            <a:r>
              <a:rPr lang="da-DK" dirty="0"/>
              <a:t>I dette eksempel, ses at SDS beder om data på §140 træning via SEI. Det betyder at der kommer en ekstra registrering, for hver borger, for hver kontakt der vedrører træning, med et sæt af koder, som kun anvendes lige præcis til dette. Altså en separat dataopsamling med ekstra dokumentationsarbejde, der ikke opleves som meningsfyldt af medarbejderne.</a:t>
            </a:r>
          </a:p>
        </p:txBody>
      </p:sp>
      <p:sp>
        <p:nvSpPr>
          <p:cNvPr id="4" name="Pladsholder til slidenummer 3"/>
          <p:cNvSpPr>
            <a:spLocks noGrp="1"/>
          </p:cNvSpPr>
          <p:nvPr>
            <p:ph type="sldNum" sz="quarter" idx="5"/>
          </p:nvPr>
        </p:nvSpPr>
        <p:spPr/>
        <p:txBody>
          <a:bodyPr/>
          <a:lstStyle/>
          <a:p>
            <a:fld id="{CCD1573A-3954-4092-87B5-501B341BF852}" type="slidenum">
              <a:rPr lang="da-DK" smtClean="0"/>
              <a:t>5</a:t>
            </a:fld>
            <a:endParaRPr lang="da-DK"/>
          </a:p>
        </p:txBody>
      </p:sp>
    </p:spTree>
    <p:extLst>
      <p:ext uri="{BB962C8B-B14F-4D97-AF65-F5344CB8AC3E}">
        <p14:creationId xmlns:p14="http://schemas.microsoft.com/office/powerpoint/2010/main" val="3345589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dirty="0"/>
              <a:t>Når vi så ser på den næste integration fx til </a:t>
            </a:r>
            <a:r>
              <a:rPr lang="da-DK" dirty="0" err="1"/>
              <a:t>danmarks</a:t>
            </a:r>
            <a:r>
              <a:rPr lang="da-DK" dirty="0"/>
              <a:t> statistik, der især har været optaget af hvor lang tid bestemte kontakter tager på bestemte paragrafområder, skaber separat dataopsamling, ekstra dokumentationsarbejde, og opleves som ikke meningsfyldt. Når noget opleves som ikke-meningsfyldt bliver datakvaliteten ofte dårlig. Fx skriver Danmarks Statistik </a:t>
            </a:r>
            <a:r>
              <a:rPr lang="da-DK" sz="1200" dirty="0">
                <a:solidFill>
                  <a:schemeClr val="bg2">
                    <a:lumMod val="50000"/>
                  </a:schemeClr>
                </a:solidFill>
              </a:rPr>
              <a:t>”Leveret hjælp er ikke altid registreret. Der bruges en </a:t>
            </a:r>
            <a:r>
              <a:rPr lang="da-DK" sz="1200" i="1" dirty="0">
                <a:solidFill>
                  <a:schemeClr val="bg2">
                    <a:lumMod val="50000"/>
                  </a:schemeClr>
                </a:solidFill>
              </a:rPr>
              <a:t>omregningsfaktor</a:t>
            </a:r>
            <a:r>
              <a:rPr lang="da-DK" sz="1200" dirty="0">
                <a:solidFill>
                  <a:schemeClr val="bg2">
                    <a:lumMod val="50000"/>
                  </a:schemeClr>
                </a:solidFill>
              </a:rPr>
              <a:t> for at beregne den leverede hjælp, da den leverede hjælp typisk er lavere end den visiterede hjælp.”</a:t>
            </a:r>
            <a:r>
              <a:rPr lang="da-DK" dirty="0"/>
              <a:t> </a:t>
            </a:r>
          </a:p>
        </p:txBody>
      </p:sp>
      <p:sp>
        <p:nvSpPr>
          <p:cNvPr id="4" name="Pladsholder til slidenummer 3"/>
          <p:cNvSpPr>
            <a:spLocks noGrp="1"/>
          </p:cNvSpPr>
          <p:nvPr>
            <p:ph type="sldNum" sz="quarter" idx="5"/>
          </p:nvPr>
        </p:nvSpPr>
        <p:spPr/>
        <p:txBody>
          <a:bodyPr/>
          <a:lstStyle/>
          <a:p>
            <a:fld id="{CCD1573A-3954-4092-87B5-501B341BF852}" type="slidenum">
              <a:rPr lang="da-DK" smtClean="0"/>
              <a:t>6</a:t>
            </a:fld>
            <a:endParaRPr lang="da-DK"/>
          </a:p>
        </p:txBody>
      </p:sp>
    </p:spTree>
    <p:extLst>
      <p:ext uri="{BB962C8B-B14F-4D97-AF65-F5344CB8AC3E}">
        <p14:creationId xmlns:p14="http://schemas.microsoft.com/office/powerpoint/2010/main" val="3617674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457200" lvl="1" indent="0">
              <a:buFont typeface="Arial" panose="020B0604020202020204" pitchFamily="34" charset="0"/>
              <a:buNone/>
            </a:pPr>
            <a:r>
              <a:rPr lang="da-DK" dirty="0"/>
              <a:t>I takt med at integrationsprojekterne bliver ved med at komme ind, så bliver det meget ekstra dataopsamling, styret af andre end kommunerne selv. Opsummeret er problemet </a:t>
            </a:r>
            <a:r>
              <a:rPr lang="da-DK" sz="1200" dirty="0">
                <a:solidFill>
                  <a:schemeClr val="accent4"/>
                </a:solidFill>
              </a:rPr>
              <a:t>Separat dataopsamling, Ekstra dokumentationsarbejde, Kravspecifikation og indkøb af nye integrationsløsninger </a:t>
            </a:r>
          </a:p>
          <a:p>
            <a:endParaRPr lang="da-DK" dirty="0"/>
          </a:p>
        </p:txBody>
      </p:sp>
      <p:sp>
        <p:nvSpPr>
          <p:cNvPr id="4" name="Pladsholder til slidenummer 3"/>
          <p:cNvSpPr>
            <a:spLocks noGrp="1"/>
          </p:cNvSpPr>
          <p:nvPr>
            <p:ph type="sldNum" sz="quarter" idx="5"/>
          </p:nvPr>
        </p:nvSpPr>
        <p:spPr/>
        <p:txBody>
          <a:bodyPr/>
          <a:lstStyle/>
          <a:p>
            <a:fld id="{CCD1573A-3954-4092-87B5-501B341BF852}" type="slidenum">
              <a:rPr lang="da-DK" smtClean="0"/>
              <a:t>7</a:t>
            </a:fld>
            <a:endParaRPr lang="da-DK"/>
          </a:p>
        </p:txBody>
      </p:sp>
    </p:spTree>
    <p:extLst>
      <p:ext uri="{BB962C8B-B14F-4D97-AF65-F5344CB8AC3E}">
        <p14:creationId xmlns:p14="http://schemas.microsoft.com/office/powerpoint/2010/main" val="2788656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457200" lvl="1" indent="0">
              <a:buFont typeface="Arial" panose="020B0604020202020204" pitchFamily="34" charset="0"/>
              <a:buNone/>
            </a:pPr>
            <a:r>
              <a:rPr lang="da-DK" dirty="0"/>
              <a:t>I takt med at integrationsprojekterne bliver ved med at komme ind, så bliver det meget ekstra dataopsamling. Opsummeret er problemet </a:t>
            </a:r>
            <a:r>
              <a:rPr lang="da-DK" sz="1200" dirty="0">
                <a:solidFill>
                  <a:schemeClr val="accent4"/>
                </a:solidFill>
              </a:rPr>
              <a:t>Separat dataopsamling, Ekstra dokumentationsarbejde, Kravspecifikation og indkøb af nye integrationsløsninger </a:t>
            </a:r>
          </a:p>
          <a:p>
            <a:endParaRPr lang="da-DK" dirty="0"/>
          </a:p>
        </p:txBody>
      </p:sp>
      <p:sp>
        <p:nvSpPr>
          <p:cNvPr id="4" name="Pladsholder til slidenummer 3"/>
          <p:cNvSpPr>
            <a:spLocks noGrp="1"/>
          </p:cNvSpPr>
          <p:nvPr>
            <p:ph type="sldNum" sz="quarter" idx="5"/>
          </p:nvPr>
        </p:nvSpPr>
        <p:spPr/>
        <p:txBody>
          <a:bodyPr/>
          <a:lstStyle/>
          <a:p>
            <a:fld id="{CCD1573A-3954-4092-87B5-501B341BF852}" type="slidenum">
              <a:rPr lang="da-DK" smtClean="0"/>
              <a:t>28</a:t>
            </a:fld>
            <a:endParaRPr lang="da-DK"/>
          </a:p>
        </p:txBody>
      </p:sp>
    </p:spTree>
    <p:extLst>
      <p:ext uri="{BB962C8B-B14F-4D97-AF65-F5344CB8AC3E}">
        <p14:creationId xmlns:p14="http://schemas.microsoft.com/office/powerpoint/2010/main" val="189770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C826279-4F71-497E-AFF3-7E4201AB38CF}" type="slidenum">
              <a:rPr lang="da-DK" smtClean="0"/>
              <a:t>33</a:t>
            </a:fld>
            <a:endParaRPr lang="da-DK"/>
          </a:p>
        </p:txBody>
      </p:sp>
    </p:spTree>
    <p:extLst>
      <p:ext uri="{BB962C8B-B14F-4D97-AF65-F5344CB8AC3E}">
        <p14:creationId xmlns:p14="http://schemas.microsoft.com/office/powerpoint/2010/main" val="236455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F2DB8F9-F4BA-1247-9A56-2EAE7FAB402E}" type="slidenum">
              <a:rPr lang="da-DK" smtClean="0"/>
              <a:pPr/>
              <a:t>42</a:t>
            </a:fld>
            <a:endParaRPr lang="da-DK"/>
          </a:p>
        </p:txBody>
      </p:sp>
    </p:spTree>
    <p:extLst>
      <p:ext uri="{BB962C8B-B14F-4D97-AF65-F5344CB8AC3E}">
        <p14:creationId xmlns:p14="http://schemas.microsoft.com/office/powerpoint/2010/main" val="3453824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8.emf"/><Relationship Id="rId2" Type="http://schemas.openxmlformats.org/officeDocument/2006/relationships/slideMaster" Target="../slideMasters/slideMaster3.xml"/><Relationship Id="rId1" Type="http://schemas.openxmlformats.org/officeDocument/2006/relationships/tags" Target="../tags/tag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3.svg"/><Relationship Id="rId2" Type="http://schemas.openxmlformats.org/officeDocument/2006/relationships/slideMaster" Target="../slideMasters/slideMaster3.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9.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10.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1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hyperlink" Target="https://www.instagram.com/nordichealthcaregroup/" TargetMode="External"/><Relationship Id="rId13" Type="http://schemas.openxmlformats.org/officeDocument/2006/relationships/image" Target="../media/image13.svg"/><Relationship Id="rId3" Type="http://schemas.openxmlformats.org/officeDocument/2006/relationships/oleObject" Target="../embeddings/oleObject11.bin"/><Relationship Id="rId7" Type="http://schemas.openxmlformats.org/officeDocument/2006/relationships/hyperlink" Target="http://www.nordichealthcaregroup.com/" TargetMode="External"/><Relationship Id="rId12" Type="http://schemas.openxmlformats.org/officeDocument/2006/relationships/image" Target="../media/image12.png"/><Relationship Id="rId2" Type="http://schemas.openxmlformats.org/officeDocument/2006/relationships/slideMaster" Target="../slideMasters/slideMaster3.xml"/><Relationship Id="rId1" Type="http://schemas.openxmlformats.org/officeDocument/2006/relationships/tags" Target="../tags/tag12.xml"/><Relationship Id="rId6" Type="http://schemas.openxmlformats.org/officeDocument/2006/relationships/image" Target="../media/image6.svg"/><Relationship Id="rId11" Type="http://schemas.openxmlformats.org/officeDocument/2006/relationships/hyperlink" Target="https://www.linkedin.com/company/nordic-healthcare-group/" TargetMode="External"/><Relationship Id="rId5" Type="http://schemas.openxmlformats.org/officeDocument/2006/relationships/image" Target="../media/image5.png"/><Relationship Id="rId10" Type="http://schemas.openxmlformats.org/officeDocument/2006/relationships/image" Target="../media/image11.svg"/><Relationship Id="rId4" Type="http://schemas.openxmlformats.org/officeDocument/2006/relationships/image" Target="../media/image1.emf"/><Relationship Id="rId9"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8" Type="http://schemas.openxmlformats.org/officeDocument/2006/relationships/hyperlink" Target="https://www.instagram.com/nordichealthcaregroup/" TargetMode="External"/><Relationship Id="rId13" Type="http://schemas.openxmlformats.org/officeDocument/2006/relationships/image" Target="../media/image17.svg"/><Relationship Id="rId3" Type="http://schemas.openxmlformats.org/officeDocument/2006/relationships/oleObject" Target="../embeddings/oleObject12.bin"/><Relationship Id="rId7" Type="http://schemas.openxmlformats.org/officeDocument/2006/relationships/hyperlink" Target="http://www.nordichealthcaregroup.com/" TargetMode="External"/><Relationship Id="rId12" Type="http://schemas.openxmlformats.org/officeDocument/2006/relationships/image" Target="../media/image16.png"/><Relationship Id="rId2" Type="http://schemas.openxmlformats.org/officeDocument/2006/relationships/slideMaster" Target="../slideMasters/slideMaster3.xml"/><Relationship Id="rId1" Type="http://schemas.openxmlformats.org/officeDocument/2006/relationships/tags" Target="../tags/tag13.xml"/><Relationship Id="rId6" Type="http://schemas.openxmlformats.org/officeDocument/2006/relationships/image" Target="../media/image3.svg"/><Relationship Id="rId11" Type="http://schemas.openxmlformats.org/officeDocument/2006/relationships/hyperlink" Target="https://www.linkedin.com/company/nordic-healthcare-group/" TargetMode="External"/><Relationship Id="rId5" Type="http://schemas.openxmlformats.org/officeDocument/2006/relationships/image" Target="../media/image2.png"/><Relationship Id="rId10" Type="http://schemas.openxmlformats.org/officeDocument/2006/relationships/image" Target="../media/image15.svg"/><Relationship Id="rId4" Type="http://schemas.openxmlformats.org/officeDocument/2006/relationships/image" Target="../media/image1.emf"/><Relationship Id="rId9"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6.svg"/><Relationship Id="rId2" Type="http://schemas.openxmlformats.org/officeDocument/2006/relationships/slideMaster" Target="../slideMasters/slideMaster3.xml"/><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3.svg"/><Relationship Id="rId2" Type="http://schemas.openxmlformats.org/officeDocument/2006/relationships/slideMaster" Target="../slideMasters/slideMaster3.xm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3.svg"/><Relationship Id="rId2" Type="http://schemas.openxmlformats.org/officeDocument/2006/relationships/slideMaster" Target="../slideMasters/slideMaster3.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20.emf"/><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3.xml"/><Relationship Id="rId1" Type="http://schemas.openxmlformats.org/officeDocument/2006/relationships/tags" Target="../tags/tag1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3.xml"/><Relationship Id="rId1" Type="http://schemas.openxmlformats.org/officeDocument/2006/relationships/tags" Target="../tags/tag1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3.xml"/><Relationship Id="rId1" Type="http://schemas.openxmlformats.org/officeDocument/2006/relationships/tags" Target="../tags/tag1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3.xml"/><Relationship Id="rId1" Type="http://schemas.openxmlformats.org/officeDocument/2006/relationships/tags" Target="../tags/tag20.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20.bin"/><Relationship Id="rId7" Type="http://schemas.openxmlformats.org/officeDocument/2006/relationships/image" Target="../media/image23.jpeg"/><Relationship Id="rId2" Type="http://schemas.openxmlformats.org/officeDocument/2006/relationships/slideMaster" Target="../slideMasters/slideMaster3.xml"/><Relationship Id="rId1" Type="http://schemas.openxmlformats.org/officeDocument/2006/relationships/tags" Target="../tags/tag2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emf"/><Relationship Id="rId9" Type="http://schemas.openxmlformats.org/officeDocument/2006/relationships/image" Target="../media/image25.svg"/></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3.xml"/><Relationship Id="rId1" Type="http://schemas.openxmlformats.org/officeDocument/2006/relationships/tags" Target="../tags/tag22.xml"/><Relationship Id="rId6" Type="http://schemas.openxmlformats.org/officeDocument/2006/relationships/image" Target="../media/image26.svg"/><Relationship Id="rId5" Type="http://schemas.openxmlformats.org/officeDocument/2006/relationships/image" Target="../media/image5.png"/><Relationship Id="rId4" Type="http://schemas.openxmlformats.org/officeDocument/2006/relationships/image" Target="../media/image4.emf"/></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Master" Target="../slideMasters/slideMaster4.xml"/><Relationship Id="rId5" Type="http://schemas.openxmlformats.org/officeDocument/2006/relationships/image" Target="../media/image34.jpg"/><Relationship Id="rId4" Type="http://schemas.openxmlformats.org/officeDocument/2006/relationships/image" Target="../media/image3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3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Master" Target="../slideMasters/slideMaster4.xml"/><Relationship Id="rId5" Type="http://schemas.openxmlformats.org/officeDocument/2006/relationships/image" Target="../media/image29.emf"/><Relationship Id="rId4" Type="http://schemas.openxmlformats.org/officeDocument/2006/relationships/image" Target="../media/image37.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0.jpg"/><Relationship Id="rId1" Type="http://schemas.openxmlformats.org/officeDocument/2006/relationships/slideMaster" Target="../slideMasters/slideMaster4.xml"/><Relationship Id="rId4" Type="http://schemas.openxmlformats.org/officeDocument/2006/relationships/image" Target="../media/image41.jp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2.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1.emf"/><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Master" Target="../slideMasters/slideMaster4.xml"/><Relationship Id="rId5" Type="http://schemas.openxmlformats.org/officeDocument/2006/relationships/image" Target="../media/image37.png"/><Relationship Id="rId4" Type="http://schemas.openxmlformats.org/officeDocument/2006/relationships/image" Target="../media/image3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jpg"/><Relationship Id="rId1" Type="http://schemas.openxmlformats.org/officeDocument/2006/relationships/slideMaster" Target="../slideMasters/slideMaster4.xml"/><Relationship Id="rId6" Type="http://schemas.openxmlformats.org/officeDocument/2006/relationships/image" Target="../media/image47.jpg"/><Relationship Id="rId5" Type="http://schemas.openxmlformats.org/officeDocument/2006/relationships/image" Target="../media/image29.emf"/><Relationship Id="rId4" Type="http://schemas.openxmlformats.org/officeDocument/2006/relationships/image" Target="../media/image3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8.jpg"/><Relationship Id="rId1" Type="http://schemas.openxmlformats.org/officeDocument/2006/relationships/slideMaster" Target="../slideMasters/slideMaster4.xml"/><Relationship Id="rId5" Type="http://schemas.openxmlformats.org/officeDocument/2006/relationships/image" Target="../media/image49.jpg"/><Relationship Id="rId4" Type="http://schemas.openxmlformats.org/officeDocument/2006/relationships/image" Target="../media/image3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29.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jpg"/><Relationship Id="rId1" Type="http://schemas.openxmlformats.org/officeDocument/2006/relationships/slideMaster" Target="../slideMasters/slideMaster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3.jpg"/><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29.emf"/><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4.jp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53.jpg"/><Relationship Id="rId4" Type="http://schemas.openxmlformats.org/officeDocument/2006/relationships/image" Target="../media/image29.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563CA-B3A4-424E-8CE5-0D9ABED8F56C}"/>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67ED8C3-993E-4AAD-9C9D-E1FE2C61AC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C217E4B0-612C-44FA-AC23-DACBA85E5828}"/>
              </a:ext>
            </a:extLst>
          </p:cNvPr>
          <p:cNvSpPr>
            <a:spLocks noGrp="1"/>
          </p:cNvSpPr>
          <p:nvPr>
            <p:ph type="dt" sz="half" idx="10"/>
          </p:nvPr>
        </p:nvSpPr>
        <p:spPr/>
        <p:txBody>
          <a:bodyPr/>
          <a:lstStyle/>
          <a:p>
            <a:fld id="{A4C63D82-232C-4987-B25C-126DAF050C7E}" type="datetimeFigureOut">
              <a:rPr lang="da-DK" smtClean="0"/>
              <a:t>09-04-2024</a:t>
            </a:fld>
            <a:endParaRPr lang="da-DK" dirty="0"/>
          </a:p>
        </p:txBody>
      </p:sp>
      <p:sp>
        <p:nvSpPr>
          <p:cNvPr id="5" name="Pladsholder til sidefod 4">
            <a:extLst>
              <a:ext uri="{FF2B5EF4-FFF2-40B4-BE49-F238E27FC236}">
                <a16:creationId xmlns:a16="http://schemas.microsoft.com/office/drawing/2014/main" id="{D850B1A8-C4F9-46E6-9030-9E6C0A2BF135}"/>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7B5544A4-597A-4541-A097-2560A3D72BBC}"/>
              </a:ext>
            </a:extLst>
          </p:cNvPr>
          <p:cNvSpPr>
            <a:spLocks noGrp="1"/>
          </p:cNvSpPr>
          <p:nvPr>
            <p:ph type="sldNum" sz="quarter" idx="12"/>
          </p:nvPr>
        </p:nvSpPr>
        <p:spPr/>
        <p:txBody>
          <a:bodyPr/>
          <a:lstStyle/>
          <a:p>
            <a:fld id="{BC03054A-A6FF-47C2-B743-6F2EF1F8BF71}" type="slidenum">
              <a:rPr lang="da-DK" smtClean="0"/>
              <a:t>‹nr.›</a:t>
            </a:fld>
            <a:endParaRPr lang="da-DK" dirty="0"/>
          </a:p>
        </p:txBody>
      </p:sp>
    </p:spTree>
    <p:extLst>
      <p:ext uri="{BB962C8B-B14F-4D97-AF65-F5344CB8AC3E}">
        <p14:creationId xmlns:p14="http://schemas.microsoft.com/office/powerpoint/2010/main" val="1271365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6873E-1B32-4C17-8423-34C6207BD91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3DE6A30F-2708-4234-891C-BC09AA4EACF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B438367-AD6D-4FBD-B202-4C280C38F4FC}"/>
              </a:ext>
            </a:extLst>
          </p:cNvPr>
          <p:cNvSpPr>
            <a:spLocks noGrp="1"/>
          </p:cNvSpPr>
          <p:nvPr>
            <p:ph type="dt" sz="half" idx="10"/>
          </p:nvPr>
        </p:nvSpPr>
        <p:spPr/>
        <p:txBody>
          <a:bodyPr/>
          <a:lstStyle/>
          <a:p>
            <a:fld id="{A4C63D82-232C-4987-B25C-126DAF050C7E}" type="datetimeFigureOut">
              <a:rPr lang="da-DK" smtClean="0"/>
              <a:t>09-04-2024</a:t>
            </a:fld>
            <a:endParaRPr lang="da-DK" dirty="0"/>
          </a:p>
        </p:txBody>
      </p:sp>
      <p:sp>
        <p:nvSpPr>
          <p:cNvPr id="5" name="Pladsholder til sidefod 4">
            <a:extLst>
              <a:ext uri="{FF2B5EF4-FFF2-40B4-BE49-F238E27FC236}">
                <a16:creationId xmlns:a16="http://schemas.microsoft.com/office/drawing/2014/main" id="{F6343E65-0BC5-4F94-BDC0-E2473E20BFC0}"/>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0FDE6214-FF37-476A-A5EF-7BE4522BF4A3}"/>
              </a:ext>
            </a:extLst>
          </p:cNvPr>
          <p:cNvSpPr>
            <a:spLocks noGrp="1"/>
          </p:cNvSpPr>
          <p:nvPr>
            <p:ph type="sldNum" sz="quarter" idx="12"/>
          </p:nvPr>
        </p:nvSpPr>
        <p:spPr/>
        <p:txBody>
          <a:bodyPr/>
          <a:lstStyle/>
          <a:p>
            <a:fld id="{BC03054A-A6FF-47C2-B743-6F2EF1F8BF71}" type="slidenum">
              <a:rPr lang="da-DK" smtClean="0"/>
              <a:t>‹nr.›</a:t>
            </a:fld>
            <a:endParaRPr lang="da-DK" dirty="0"/>
          </a:p>
        </p:txBody>
      </p:sp>
    </p:spTree>
    <p:extLst>
      <p:ext uri="{BB962C8B-B14F-4D97-AF65-F5344CB8AC3E}">
        <p14:creationId xmlns:p14="http://schemas.microsoft.com/office/powerpoint/2010/main" val="3971572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3388A3EF-D8D6-43E5-A8DE-998D6B789BE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4F2835A4-BA19-44B1-AB44-5613A0E60BF8}"/>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5BC6DCE-30D1-444A-B267-68D08E3B5C75}"/>
              </a:ext>
            </a:extLst>
          </p:cNvPr>
          <p:cNvSpPr>
            <a:spLocks noGrp="1"/>
          </p:cNvSpPr>
          <p:nvPr>
            <p:ph type="dt" sz="half" idx="10"/>
          </p:nvPr>
        </p:nvSpPr>
        <p:spPr/>
        <p:txBody>
          <a:bodyPr/>
          <a:lstStyle/>
          <a:p>
            <a:fld id="{A4C63D82-232C-4987-B25C-126DAF050C7E}" type="datetimeFigureOut">
              <a:rPr lang="da-DK" smtClean="0"/>
              <a:t>09-04-2024</a:t>
            </a:fld>
            <a:endParaRPr lang="da-DK" dirty="0"/>
          </a:p>
        </p:txBody>
      </p:sp>
      <p:sp>
        <p:nvSpPr>
          <p:cNvPr id="5" name="Pladsholder til sidefod 4">
            <a:extLst>
              <a:ext uri="{FF2B5EF4-FFF2-40B4-BE49-F238E27FC236}">
                <a16:creationId xmlns:a16="http://schemas.microsoft.com/office/drawing/2014/main" id="{23B69F5B-3C69-479A-8B28-407C067A0961}"/>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979A1B0F-534A-455D-8D2D-A20ACF63AB28}"/>
              </a:ext>
            </a:extLst>
          </p:cNvPr>
          <p:cNvSpPr>
            <a:spLocks noGrp="1"/>
          </p:cNvSpPr>
          <p:nvPr>
            <p:ph type="sldNum" sz="quarter" idx="12"/>
          </p:nvPr>
        </p:nvSpPr>
        <p:spPr/>
        <p:txBody>
          <a:bodyPr/>
          <a:lstStyle/>
          <a:p>
            <a:fld id="{BC03054A-A6FF-47C2-B743-6F2EF1F8BF71}" type="slidenum">
              <a:rPr lang="da-DK" smtClean="0"/>
              <a:t>‹nr.›</a:t>
            </a:fld>
            <a:endParaRPr lang="da-DK" dirty="0"/>
          </a:p>
        </p:txBody>
      </p:sp>
    </p:spTree>
    <p:extLst>
      <p:ext uri="{BB962C8B-B14F-4D97-AF65-F5344CB8AC3E}">
        <p14:creationId xmlns:p14="http://schemas.microsoft.com/office/powerpoint/2010/main" val="2725450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eport: Title and content (1 column)">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E721E24-E0DF-5F76-EEA2-B89FA3E8D4D2}"/>
              </a:ext>
            </a:extLst>
          </p:cNvPr>
          <p:cNvGraphicFramePr>
            <a:graphicFrameLocks noChangeAspect="1"/>
          </p:cNvGraphicFramePr>
          <p:nvPr userDrawn="1">
            <p:custDataLst>
              <p:tags r:id="rId1"/>
            </p:custDataLst>
            <p:extLst>
              <p:ext uri="{D42A27DB-BD31-4B8C-83A1-F6EECF244321}">
                <p14:modId xmlns:p14="http://schemas.microsoft.com/office/powerpoint/2010/main" val="41501436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3" name="think-cell data - do not delete" hidden="1">
                        <a:extLst>
                          <a:ext uri="{FF2B5EF4-FFF2-40B4-BE49-F238E27FC236}">
                            <a16:creationId xmlns:a16="http://schemas.microsoft.com/office/drawing/2014/main" id="{BE721E24-E0DF-5F76-EEA2-B89FA3E8D4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9781C9A1-3ACB-4B2B-86C7-1C64CA98D1AC}"/>
              </a:ext>
            </a:extLst>
          </p:cNvPr>
          <p:cNvSpPr>
            <a:spLocks noGrp="1"/>
          </p:cNvSpPr>
          <p:nvPr>
            <p:ph type="title" hasCustomPrompt="1"/>
          </p:nvPr>
        </p:nvSpPr>
        <p:spPr>
          <a:xfrm>
            <a:off x="550864" y="391565"/>
            <a:ext cx="9193211" cy="574675"/>
          </a:xfrm>
        </p:spPr>
        <p:txBody>
          <a:bodyPr vert="horz"/>
          <a:lstStyle>
            <a:lvl1pPr rtl="0">
              <a:defRPr/>
            </a:lvl1pPr>
          </a:lstStyle>
          <a:p>
            <a:r>
              <a:rPr lang="da-DK"/>
              <a:t>Click to edit Master title style</a:t>
            </a:r>
          </a:p>
        </p:txBody>
      </p:sp>
      <p:sp>
        <p:nvSpPr>
          <p:cNvPr id="11" name="Text Placeholder 11">
            <a:extLst>
              <a:ext uri="{FF2B5EF4-FFF2-40B4-BE49-F238E27FC236}">
                <a16:creationId xmlns:a16="http://schemas.microsoft.com/office/drawing/2014/main" id="{88335F51-D630-CC50-C3D7-124731B23BA8}"/>
              </a:ext>
            </a:extLst>
          </p:cNvPr>
          <p:cNvSpPr>
            <a:spLocks noGrp="1"/>
          </p:cNvSpPr>
          <p:nvPr>
            <p:ph type="body" sz="quarter" idx="14" hasCustomPrompt="1"/>
          </p:nvPr>
        </p:nvSpPr>
        <p:spPr>
          <a:xfrm>
            <a:off x="550864" y="1031708"/>
            <a:ext cx="9193212" cy="325438"/>
          </a:xfrm>
        </p:spPr>
        <p:txBody>
          <a:bodyPr tIns="0" bIns="0">
            <a:noAutofit/>
          </a:bodyPr>
          <a:lstStyle>
            <a:lvl1pPr marL="0" indent="0" rtl="0">
              <a:buNone/>
              <a:defRPr sz="1600" b="0" u="none">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Click to edit Master text styles</a:t>
            </a:r>
          </a:p>
        </p:txBody>
      </p:sp>
      <p:sp>
        <p:nvSpPr>
          <p:cNvPr id="19" name="Content Placeholder 18">
            <a:extLst>
              <a:ext uri="{FF2B5EF4-FFF2-40B4-BE49-F238E27FC236}">
                <a16:creationId xmlns:a16="http://schemas.microsoft.com/office/drawing/2014/main" id="{F50D9562-3124-5A9E-8719-1B94F5E3A7A2}"/>
              </a:ext>
            </a:extLst>
          </p:cNvPr>
          <p:cNvSpPr>
            <a:spLocks noGrp="1"/>
          </p:cNvSpPr>
          <p:nvPr>
            <p:ph sz="quarter" idx="17" hasCustomPrompt="1"/>
          </p:nvPr>
        </p:nvSpPr>
        <p:spPr/>
        <p:txBody>
          <a:bodyPr/>
          <a:lstStyle>
            <a:lvl1pPr marL="0" rtl="0">
              <a:defRPr/>
            </a:lvl1pPr>
            <a:lvl2pPr rtl="0">
              <a:defRPr/>
            </a:lvl2pPr>
            <a:lvl3pPr rtl="0">
              <a:defRPr/>
            </a:lvl3pPr>
            <a:lvl4pPr rtl="0">
              <a:defRPr/>
            </a:lvl4pPr>
            <a:lvl5pPr rtl="0">
              <a:defRPr>
                <a:solidFill>
                  <a:schemeClr val="tx2">
                    <a:lumMod val="100000"/>
                  </a:schemeClr>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7" name="Text Placeholder 5">
            <a:extLst>
              <a:ext uri="{FF2B5EF4-FFF2-40B4-BE49-F238E27FC236}">
                <a16:creationId xmlns:a16="http://schemas.microsoft.com/office/drawing/2014/main" id="{C1C31E88-9CE3-5786-D6A0-7EADFBC7648C}"/>
              </a:ext>
            </a:extLst>
          </p:cNvPr>
          <p:cNvSpPr>
            <a:spLocks noGrp="1"/>
          </p:cNvSpPr>
          <p:nvPr>
            <p:ph type="body" sz="quarter" idx="12" hasCustomPrompt="1"/>
          </p:nvPr>
        </p:nvSpPr>
        <p:spPr>
          <a:xfrm>
            <a:off x="550863" y="6303963"/>
            <a:ext cx="8714581" cy="365125"/>
          </a:xfrm>
        </p:spPr>
        <p:txBody>
          <a:bodyPr tIns="0" bIns="0" anchor="b">
            <a:noAutofit/>
          </a:bodyPr>
          <a:lstStyle>
            <a:lvl1pPr marL="0" indent="0" rtl="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da-DK"/>
              <a:t>Click to edit Master text style</a:t>
            </a:r>
          </a:p>
        </p:txBody>
      </p:sp>
      <p:sp>
        <p:nvSpPr>
          <p:cNvPr id="15" name="Footer Placeholder 14">
            <a:extLst>
              <a:ext uri="{FF2B5EF4-FFF2-40B4-BE49-F238E27FC236}">
                <a16:creationId xmlns:a16="http://schemas.microsoft.com/office/drawing/2014/main" id="{334404B2-3169-3216-CA32-2C4BEE2E1801}"/>
              </a:ext>
            </a:extLst>
          </p:cNvPr>
          <p:cNvSpPr>
            <a:spLocks noGrp="1"/>
          </p:cNvSpPr>
          <p:nvPr>
            <p:ph type="ftr" sz="quarter" idx="15"/>
          </p:nvPr>
        </p:nvSpPr>
        <p:spPr/>
        <p:txBody>
          <a:bodyPr/>
          <a:lstStyle>
            <a:lvl1pPr rtl="0">
              <a:defRPr/>
            </a:lvl1pPr>
          </a:lstStyle>
          <a:p>
            <a:r>
              <a:rPr lang="da-DK"/>
              <a:t>KL - Hypoteser på basis af sundhedsdata</a:t>
            </a:r>
          </a:p>
        </p:txBody>
      </p:sp>
      <p:sp>
        <p:nvSpPr>
          <p:cNvPr id="16" name="Slide Number Placeholder 15">
            <a:extLst>
              <a:ext uri="{FF2B5EF4-FFF2-40B4-BE49-F238E27FC236}">
                <a16:creationId xmlns:a16="http://schemas.microsoft.com/office/drawing/2014/main" id="{DB668FF4-3DEE-5EED-E1C3-049DEF40F760}"/>
              </a:ext>
            </a:extLst>
          </p:cNvPr>
          <p:cNvSpPr>
            <a:spLocks noGrp="1"/>
          </p:cNvSpPr>
          <p:nvPr>
            <p:ph type="sldNum" sz="quarter" idx="16"/>
          </p:nvPr>
        </p:nvSpPr>
        <p:spPr/>
        <p:txBody>
          <a:bodyPr/>
          <a:lstStyle>
            <a:lvl1pPr rtl="0">
              <a:defRPr/>
            </a:lvl1pPr>
          </a:lstStyle>
          <a:p>
            <a:fld id="{D067FB47-F157-A045-9CD5-4689ACA23093}" type="slidenum">
              <a:rPr lang="da-DK" smtClean="0"/>
              <a:pPr/>
              <a:t>‹nr.›</a:t>
            </a:fld>
            <a:endParaRPr lang="da-DK"/>
          </a:p>
        </p:txBody>
      </p:sp>
      <p:pic>
        <p:nvPicPr>
          <p:cNvPr id="7" name="Graphic 6">
            <a:extLst>
              <a:ext uri="{FF2B5EF4-FFF2-40B4-BE49-F238E27FC236}">
                <a16:creationId xmlns:a16="http://schemas.microsoft.com/office/drawing/2014/main" id="{8194AFE3-0C37-8E82-1897-4C8212A908B9}"/>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129138" y="378355"/>
            <a:ext cx="1512000" cy="501984"/>
          </a:xfrm>
          <a:prstGeom prst="rect">
            <a:avLst/>
          </a:prstGeom>
        </p:spPr>
      </p:pic>
    </p:spTree>
    <p:extLst>
      <p:ext uri="{BB962C8B-B14F-4D97-AF65-F5344CB8AC3E}">
        <p14:creationId xmlns:p14="http://schemas.microsoft.com/office/powerpoint/2010/main" val="338464734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F9278F-9EBE-4712-AB85-1A4E72227909}"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DEEB0-0D57-4C46-9A3A-CA2E40FA33D3}" type="slidenum">
              <a:rPr lang="en-US" smtClean="0"/>
              <a:t>‹nr.›</a:t>
            </a:fld>
            <a:endParaRPr lang="en-US"/>
          </a:p>
        </p:txBody>
      </p:sp>
    </p:spTree>
    <p:extLst>
      <p:ext uri="{BB962C8B-B14F-4D97-AF65-F5344CB8AC3E}">
        <p14:creationId xmlns:p14="http://schemas.microsoft.com/office/powerpoint/2010/main" val="1286283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9278F-9EBE-4712-AB85-1A4E72227909}"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DEEB0-0D57-4C46-9A3A-CA2E40FA33D3}" type="slidenum">
              <a:rPr lang="en-US" smtClean="0"/>
              <a:t>‹nr.›</a:t>
            </a:fld>
            <a:endParaRPr lang="en-US"/>
          </a:p>
        </p:txBody>
      </p:sp>
    </p:spTree>
    <p:extLst>
      <p:ext uri="{BB962C8B-B14F-4D97-AF65-F5344CB8AC3E}">
        <p14:creationId xmlns:p14="http://schemas.microsoft.com/office/powerpoint/2010/main" val="2636907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F9278F-9EBE-4712-AB85-1A4E72227909}"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DEEB0-0D57-4C46-9A3A-CA2E40FA33D3}" type="slidenum">
              <a:rPr lang="en-US" smtClean="0"/>
              <a:t>‹nr.›</a:t>
            </a:fld>
            <a:endParaRPr lang="en-US"/>
          </a:p>
        </p:txBody>
      </p:sp>
    </p:spTree>
    <p:extLst>
      <p:ext uri="{BB962C8B-B14F-4D97-AF65-F5344CB8AC3E}">
        <p14:creationId xmlns:p14="http://schemas.microsoft.com/office/powerpoint/2010/main" val="266481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F9278F-9EBE-4712-AB85-1A4E72227909}" type="datetimeFigureOut">
              <a:rPr lang="en-US" smtClean="0"/>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DEEB0-0D57-4C46-9A3A-CA2E40FA33D3}" type="slidenum">
              <a:rPr lang="en-US" smtClean="0"/>
              <a:t>‹nr.›</a:t>
            </a:fld>
            <a:endParaRPr lang="en-US"/>
          </a:p>
        </p:txBody>
      </p:sp>
    </p:spTree>
    <p:extLst>
      <p:ext uri="{BB962C8B-B14F-4D97-AF65-F5344CB8AC3E}">
        <p14:creationId xmlns:p14="http://schemas.microsoft.com/office/powerpoint/2010/main" val="431504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F9278F-9EBE-4712-AB85-1A4E72227909}" type="datetimeFigureOut">
              <a:rPr lang="en-US" smtClean="0"/>
              <a:t>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DEEB0-0D57-4C46-9A3A-CA2E40FA33D3}" type="slidenum">
              <a:rPr lang="en-US" smtClean="0"/>
              <a:t>‹nr.›</a:t>
            </a:fld>
            <a:endParaRPr lang="en-US"/>
          </a:p>
        </p:txBody>
      </p:sp>
    </p:spTree>
    <p:extLst>
      <p:ext uri="{BB962C8B-B14F-4D97-AF65-F5344CB8AC3E}">
        <p14:creationId xmlns:p14="http://schemas.microsoft.com/office/powerpoint/2010/main" val="2539971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F9278F-9EBE-4712-AB85-1A4E72227909}" type="datetimeFigureOut">
              <a:rPr lang="en-US" smtClean="0"/>
              <a:t>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DEEB0-0D57-4C46-9A3A-CA2E40FA33D3}" type="slidenum">
              <a:rPr lang="en-US" smtClean="0"/>
              <a:t>‹nr.›</a:t>
            </a:fld>
            <a:endParaRPr lang="en-US"/>
          </a:p>
        </p:txBody>
      </p:sp>
    </p:spTree>
    <p:extLst>
      <p:ext uri="{BB962C8B-B14F-4D97-AF65-F5344CB8AC3E}">
        <p14:creationId xmlns:p14="http://schemas.microsoft.com/office/powerpoint/2010/main" val="2260191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F9278F-9EBE-4712-AB85-1A4E72227909}" type="datetimeFigureOut">
              <a:rPr lang="en-US" smtClean="0"/>
              <a:t>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DEEB0-0D57-4C46-9A3A-CA2E40FA33D3}" type="slidenum">
              <a:rPr lang="en-US" smtClean="0"/>
              <a:t>‹nr.›</a:t>
            </a:fld>
            <a:endParaRPr lang="en-US"/>
          </a:p>
        </p:txBody>
      </p:sp>
    </p:spTree>
    <p:extLst>
      <p:ext uri="{BB962C8B-B14F-4D97-AF65-F5344CB8AC3E}">
        <p14:creationId xmlns:p14="http://schemas.microsoft.com/office/powerpoint/2010/main" val="1734535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096A5A-9D36-4810-A84A-80543BC376E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C53AEEE-8AA5-4E4C-9A0E-6BD2C5A129B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022FB5A-6B50-4BC4-8BBF-6DEEAD9EE8BA}"/>
              </a:ext>
            </a:extLst>
          </p:cNvPr>
          <p:cNvSpPr>
            <a:spLocks noGrp="1"/>
          </p:cNvSpPr>
          <p:nvPr>
            <p:ph type="dt" sz="half" idx="10"/>
          </p:nvPr>
        </p:nvSpPr>
        <p:spPr/>
        <p:txBody>
          <a:bodyPr/>
          <a:lstStyle/>
          <a:p>
            <a:fld id="{A4C63D82-232C-4987-B25C-126DAF050C7E}" type="datetimeFigureOut">
              <a:rPr lang="da-DK" smtClean="0"/>
              <a:t>09-04-2024</a:t>
            </a:fld>
            <a:endParaRPr lang="da-DK" dirty="0"/>
          </a:p>
        </p:txBody>
      </p:sp>
      <p:sp>
        <p:nvSpPr>
          <p:cNvPr id="5" name="Pladsholder til sidefod 4">
            <a:extLst>
              <a:ext uri="{FF2B5EF4-FFF2-40B4-BE49-F238E27FC236}">
                <a16:creationId xmlns:a16="http://schemas.microsoft.com/office/drawing/2014/main" id="{E1ABAA6C-A6E4-4801-882A-D410EBB12A79}"/>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0267C372-11B2-4E36-B462-416F3A0DECEB}"/>
              </a:ext>
            </a:extLst>
          </p:cNvPr>
          <p:cNvSpPr>
            <a:spLocks noGrp="1"/>
          </p:cNvSpPr>
          <p:nvPr>
            <p:ph type="sldNum" sz="quarter" idx="12"/>
          </p:nvPr>
        </p:nvSpPr>
        <p:spPr/>
        <p:txBody>
          <a:bodyPr/>
          <a:lstStyle/>
          <a:p>
            <a:fld id="{BC03054A-A6FF-47C2-B743-6F2EF1F8BF71}" type="slidenum">
              <a:rPr lang="da-DK" smtClean="0"/>
              <a:t>‹nr.›</a:t>
            </a:fld>
            <a:endParaRPr lang="da-DK" dirty="0"/>
          </a:p>
        </p:txBody>
      </p:sp>
    </p:spTree>
    <p:extLst>
      <p:ext uri="{BB962C8B-B14F-4D97-AF65-F5344CB8AC3E}">
        <p14:creationId xmlns:p14="http://schemas.microsoft.com/office/powerpoint/2010/main" val="4188329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F9278F-9EBE-4712-AB85-1A4E72227909}" type="datetimeFigureOut">
              <a:rPr lang="en-US" smtClean="0"/>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DEEB0-0D57-4C46-9A3A-CA2E40FA33D3}" type="slidenum">
              <a:rPr lang="en-US" smtClean="0"/>
              <a:t>‹nr.›</a:t>
            </a:fld>
            <a:endParaRPr lang="en-US"/>
          </a:p>
        </p:txBody>
      </p:sp>
    </p:spTree>
    <p:extLst>
      <p:ext uri="{BB962C8B-B14F-4D97-AF65-F5344CB8AC3E}">
        <p14:creationId xmlns:p14="http://schemas.microsoft.com/office/powerpoint/2010/main" val="4050657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F9278F-9EBE-4712-AB85-1A4E72227909}" type="datetimeFigureOut">
              <a:rPr lang="en-US" smtClean="0"/>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DEEB0-0D57-4C46-9A3A-CA2E40FA33D3}" type="slidenum">
              <a:rPr lang="en-US" smtClean="0"/>
              <a:t>‹nr.›</a:t>
            </a:fld>
            <a:endParaRPr lang="en-US"/>
          </a:p>
        </p:txBody>
      </p:sp>
    </p:spTree>
    <p:extLst>
      <p:ext uri="{BB962C8B-B14F-4D97-AF65-F5344CB8AC3E}">
        <p14:creationId xmlns:p14="http://schemas.microsoft.com/office/powerpoint/2010/main" val="1461941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9278F-9EBE-4712-AB85-1A4E72227909}"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DEEB0-0D57-4C46-9A3A-CA2E40FA33D3}" type="slidenum">
              <a:rPr lang="en-US" smtClean="0"/>
              <a:t>‹nr.›</a:t>
            </a:fld>
            <a:endParaRPr lang="en-US"/>
          </a:p>
        </p:txBody>
      </p:sp>
    </p:spTree>
    <p:extLst>
      <p:ext uri="{BB962C8B-B14F-4D97-AF65-F5344CB8AC3E}">
        <p14:creationId xmlns:p14="http://schemas.microsoft.com/office/powerpoint/2010/main" val="662667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9278F-9EBE-4712-AB85-1A4E72227909}"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DEEB0-0D57-4C46-9A3A-CA2E40FA33D3}" type="slidenum">
              <a:rPr lang="en-US" smtClean="0"/>
              <a:t>‹nr.›</a:t>
            </a:fld>
            <a:endParaRPr lang="en-US"/>
          </a:p>
        </p:txBody>
      </p:sp>
    </p:spTree>
    <p:extLst>
      <p:ext uri="{BB962C8B-B14F-4D97-AF65-F5344CB8AC3E}">
        <p14:creationId xmlns:p14="http://schemas.microsoft.com/office/powerpoint/2010/main" val="2163186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2F9278F-9EBE-4712-AB85-1A4E72227909}" type="datetimeFigureOut">
              <a:rPr lang="en-US" smtClean="0"/>
              <a:t>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DEEB0-0D57-4C46-9A3A-CA2E40FA33D3}" type="slidenum">
              <a:rPr lang="en-US" smtClean="0"/>
              <a:t>‹nr.›</a:t>
            </a:fld>
            <a:endParaRPr lang="en-US"/>
          </a:p>
        </p:txBody>
      </p:sp>
      <p:sp>
        <p:nvSpPr>
          <p:cNvPr id="7" name="Picture Placeholder 6"/>
          <p:cNvSpPr>
            <a:spLocks noGrp="1"/>
          </p:cNvSpPr>
          <p:nvPr>
            <p:ph type="pic" sz="quarter" idx="13" hasCustomPrompt="1"/>
          </p:nvPr>
        </p:nvSpPr>
        <p:spPr>
          <a:xfrm>
            <a:off x="0" y="0"/>
            <a:ext cx="12192000" cy="6858000"/>
          </a:xfrm>
        </p:spPr>
        <p:txBody>
          <a:bodyPr anchor="ctr"/>
          <a:lstStyle>
            <a:lvl1pPr marL="0" indent="0" algn="ctr">
              <a:buNone/>
              <a:defRPr/>
            </a:lvl1pPr>
          </a:lstStyle>
          <a:p>
            <a:r>
              <a:rPr lang="en-US" dirty="0"/>
              <a:t>BACKGROUND IMAGE</a:t>
            </a:r>
          </a:p>
        </p:txBody>
      </p:sp>
    </p:spTree>
    <p:extLst>
      <p:ext uri="{BB962C8B-B14F-4D97-AF65-F5344CB8AC3E}">
        <p14:creationId xmlns:p14="http://schemas.microsoft.com/office/powerpoint/2010/main" val="2825274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port: Cover (Dark)">
    <p:bg>
      <p:bgPr>
        <a:solidFill>
          <a:schemeClr val="tx2"/>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92A577A-7772-A61C-A2ED-829BE8C01F68}"/>
              </a:ext>
            </a:extLst>
          </p:cNvPr>
          <p:cNvGraphicFramePr>
            <a:graphicFrameLocks noChangeAspect="1"/>
          </p:cNvGraphicFramePr>
          <p:nvPr userDrawn="1">
            <p:custDataLst>
              <p:tags r:id="rId1"/>
            </p:custDataLst>
            <p:extLst>
              <p:ext uri="{D42A27DB-BD31-4B8C-83A1-F6EECF244321}">
                <p14:modId xmlns:p14="http://schemas.microsoft.com/office/powerpoint/2010/main" val="547395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5" name="think-cell data - do not delete" hidden="1">
                        <a:extLst>
                          <a:ext uri="{FF2B5EF4-FFF2-40B4-BE49-F238E27FC236}">
                            <a16:creationId xmlns:a16="http://schemas.microsoft.com/office/drawing/2014/main" id="{592A577A-7772-A61C-A2ED-829BE8C01F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D68A937-2169-A656-F09D-22F858BB2D2F}"/>
              </a:ext>
            </a:extLst>
          </p:cNvPr>
          <p:cNvSpPr>
            <a:spLocks noGrp="1"/>
          </p:cNvSpPr>
          <p:nvPr>
            <p:ph type="title" hasCustomPrompt="1"/>
          </p:nvPr>
        </p:nvSpPr>
        <p:spPr>
          <a:xfrm>
            <a:off x="550864" y="1412875"/>
            <a:ext cx="5545136" cy="2016125"/>
          </a:xfrm>
        </p:spPr>
        <p:txBody>
          <a:bodyPr vert="horz"/>
          <a:lstStyle>
            <a:lvl1pPr rtl="0">
              <a:defRPr sz="3800" b="1" spc="0">
                <a:solidFill>
                  <a:schemeClr val="bg1"/>
                </a:solidFill>
              </a:defRPr>
            </a:lvl1pPr>
          </a:lstStyle>
          <a:p>
            <a:r>
              <a:rPr lang="da-DK"/>
              <a:t>Click to edit Master title style</a:t>
            </a:r>
          </a:p>
        </p:txBody>
      </p:sp>
      <p:sp>
        <p:nvSpPr>
          <p:cNvPr id="7" name="Text Placeholder 6">
            <a:extLst>
              <a:ext uri="{FF2B5EF4-FFF2-40B4-BE49-F238E27FC236}">
                <a16:creationId xmlns:a16="http://schemas.microsoft.com/office/drawing/2014/main" id="{72A6E523-BF2F-E93A-618D-0FA694477702}"/>
              </a:ext>
            </a:extLst>
          </p:cNvPr>
          <p:cNvSpPr>
            <a:spLocks noGrp="1"/>
          </p:cNvSpPr>
          <p:nvPr>
            <p:ph type="body" sz="quarter" idx="10" hasCustomPrompt="1"/>
          </p:nvPr>
        </p:nvSpPr>
        <p:spPr>
          <a:xfrm>
            <a:off x="550864" y="3820888"/>
            <a:ext cx="5545136" cy="599280"/>
          </a:xfrm>
        </p:spPr>
        <p:txBody>
          <a:bodyPr tIns="0" bIns="0" anchor="t">
            <a:noAutofit/>
          </a:bodyPr>
          <a:lstStyle>
            <a:lvl1pPr marL="0" indent="0" rtl="0">
              <a:buNone/>
              <a:defRPr sz="2000">
                <a:solidFill>
                  <a:schemeClr val="bg1"/>
                </a:solidFill>
              </a:defRPr>
            </a:lvl1pPr>
            <a:lvl2pPr marL="457200" indent="0">
              <a:buNone/>
              <a:defRPr sz="1400">
                <a:solidFill>
                  <a:schemeClr val="bg2"/>
                </a:solidFill>
              </a:defRPr>
            </a:lvl2pPr>
            <a:lvl3pPr marL="914400" indent="0">
              <a:buNone/>
              <a:defRPr sz="1400">
                <a:solidFill>
                  <a:schemeClr val="bg2"/>
                </a:solidFill>
              </a:defRPr>
            </a:lvl3pPr>
            <a:lvl4pPr marL="1371600" indent="0">
              <a:buNone/>
              <a:defRPr sz="1400">
                <a:solidFill>
                  <a:schemeClr val="bg2"/>
                </a:solidFill>
              </a:defRPr>
            </a:lvl4pPr>
            <a:lvl5pPr marL="1828800" indent="0">
              <a:buNone/>
              <a:defRPr sz="1400">
                <a:solidFill>
                  <a:schemeClr val="bg2"/>
                </a:solidFill>
              </a:defRPr>
            </a:lvl5pPr>
          </a:lstStyle>
          <a:p>
            <a:pPr lvl="0"/>
            <a:r>
              <a:rPr lang="da-DK"/>
              <a:t>Click to edit Master subtitle style</a:t>
            </a:r>
          </a:p>
        </p:txBody>
      </p:sp>
      <p:sp>
        <p:nvSpPr>
          <p:cNvPr id="9" name="Text Placeholder 6">
            <a:extLst>
              <a:ext uri="{FF2B5EF4-FFF2-40B4-BE49-F238E27FC236}">
                <a16:creationId xmlns:a16="http://schemas.microsoft.com/office/drawing/2014/main" id="{71FA374D-B5CA-C93E-398F-1075853FCBB9}"/>
              </a:ext>
            </a:extLst>
          </p:cNvPr>
          <p:cNvSpPr>
            <a:spLocks noGrp="1"/>
          </p:cNvSpPr>
          <p:nvPr>
            <p:ph type="body" sz="quarter" idx="11" hasCustomPrompt="1"/>
          </p:nvPr>
        </p:nvSpPr>
        <p:spPr>
          <a:xfrm>
            <a:off x="550864" y="5921428"/>
            <a:ext cx="5545136" cy="306386"/>
          </a:xfrm>
        </p:spPr>
        <p:txBody>
          <a:bodyPr tIns="0" bIns="0" anchor="b">
            <a:noAutofit/>
          </a:bodyPr>
          <a:lstStyle>
            <a:lvl1pPr marL="0" indent="0" rtl="0">
              <a:buNone/>
              <a:defRPr sz="1400">
                <a:solidFill>
                  <a:schemeClr val="bg1"/>
                </a:solidFill>
              </a:defRPr>
            </a:lvl1pPr>
            <a:lvl2pPr marL="457200" indent="0">
              <a:buNone/>
              <a:defRPr sz="1400">
                <a:solidFill>
                  <a:schemeClr val="bg2"/>
                </a:solidFill>
              </a:defRPr>
            </a:lvl2pPr>
            <a:lvl3pPr marL="914400" indent="0">
              <a:buNone/>
              <a:defRPr sz="1400">
                <a:solidFill>
                  <a:schemeClr val="bg2"/>
                </a:solidFill>
              </a:defRPr>
            </a:lvl3pPr>
            <a:lvl4pPr marL="1371600" indent="0">
              <a:buNone/>
              <a:defRPr sz="1400">
                <a:solidFill>
                  <a:schemeClr val="bg2"/>
                </a:solidFill>
              </a:defRPr>
            </a:lvl4pPr>
            <a:lvl5pPr marL="1828800" indent="0">
              <a:buNone/>
              <a:defRPr sz="1400">
                <a:solidFill>
                  <a:schemeClr val="bg2"/>
                </a:solidFill>
              </a:defRPr>
            </a:lvl5pPr>
          </a:lstStyle>
          <a:p>
            <a:pPr lvl="0"/>
            <a:r>
              <a:rPr lang="da-DK"/>
              <a:t>Click to edit Master subtitle style</a:t>
            </a:r>
          </a:p>
        </p:txBody>
      </p:sp>
      <p:pic>
        <p:nvPicPr>
          <p:cNvPr id="3" name="Graphic 2">
            <a:extLst>
              <a:ext uri="{FF2B5EF4-FFF2-40B4-BE49-F238E27FC236}">
                <a16:creationId xmlns:a16="http://schemas.microsoft.com/office/drawing/2014/main" id="{B6E99378-F166-E6BE-A529-8F5A48391518}"/>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688825" y="5726978"/>
            <a:ext cx="1944000" cy="645408"/>
          </a:xfrm>
          <a:prstGeom prst="rect">
            <a:avLst/>
          </a:prstGeom>
        </p:spPr>
      </p:pic>
      <p:cxnSp>
        <p:nvCxnSpPr>
          <p:cNvPr id="6" name="Straight Connector 5">
            <a:extLst>
              <a:ext uri="{FF2B5EF4-FFF2-40B4-BE49-F238E27FC236}">
                <a16:creationId xmlns:a16="http://schemas.microsoft.com/office/drawing/2014/main" id="{3EC124CE-7B4F-27CD-BBD3-587B9B00F2E4}"/>
              </a:ext>
            </a:extLst>
          </p:cNvPr>
          <p:cNvCxnSpPr/>
          <p:nvPr userDrawn="1"/>
        </p:nvCxnSpPr>
        <p:spPr>
          <a:xfrm>
            <a:off x="550863" y="3616038"/>
            <a:ext cx="5545137" cy="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CC244AF-0B05-B4CA-A720-7E8B191B0A71}"/>
              </a:ext>
            </a:extLst>
          </p:cNvPr>
          <p:cNvPicPr>
            <a:picLocks noChangeAspect="1"/>
          </p:cNvPicPr>
          <p:nvPr userDrawn="1"/>
        </p:nvPicPr>
        <p:blipFill>
          <a:blip r:embed="rId7"/>
          <a:srcRect/>
          <a:stretch/>
        </p:blipFill>
        <p:spPr>
          <a:xfrm>
            <a:off x="7663454" y="367468"/>
            <a:ext cx="4101644" cy="4806416"/>
          </a:xfrm>
          <a:prstGeom prst="rect">
            <a:avLst/>
          </a:prstGeom>
        </p:spPr>
      </p:pic>
    </p:spTree>
    <p:extLst>
      <p:ext uri="{BB962C8B-B14F-4D97-AF65-F5344CB8AC3E}">
        <p14:creationId xmlns:p14="http://schemas.microsoft.com/office/powerpoint/2010/main" val="295265180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port: Cover (Light)">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8D6B274-8F3B-B799-9F9F-8DC1A2407FC8}"/>
              </a:ext>
            </a:extLst>
          </p:cNvPr>
          <p:cNvGraphicFramePr>
            <a:graphicFrameLocks noChangeAspect="1"/>
          </p:cNvGraphicFramePr>
          <p:nvPr userDrawn="1">
            <p:custDataLst>
              <p:tags r:id="rId1"/>
            </p:custDataLst>
            <p:extLst>
              <p:ext uri="{D42A27DB-BD31-4B8C-83A1-F6EECF244321}">
                <p14:modId xmlns:p14="http://schemas.microsoft.com/office/powerpoint/2010/main" val="3655437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3" name="think-cell data - do not delete" hidden="1">
                        <a:extLst>
                          <a:ext uri="{FF2B5EF4-FFF2-40B4-BE49-F238E27FC236}">
                            <a16:creationId xmlns:a16="http://schemas.microsoft.com/office/drawing/2014/main" id="{08D6B274-8F3B-B799-9F9F-8DC1A2407F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C2A62D7F-8C28-9A77-696D-A7A65C076C05}"/>
              </a:ext>
            </a:extLst>
          </p:cNvPr>
          <p:cNvSpPr>
            <a:spLocks noGrp="1"/>
          </p:cNvSpPr>
          <p:nvPr>
            <p:ph type="title" hasCustomPrompt="1"/>
          </p:nvPr>
        </p:nvSpPr>
        <p:spPr>
          <a:xfrm>
            <a:off x="550864" y="1412875"/>
            <a:ext cx="5545136" cy="2016125"/>
          </a:xfrm>
        </p:spPr>
        <p:txBody>
          <a:bodyPr vert="horz"/>
          <a:lstStyle>
            <a:lvl1pPr marL="0" indent="0" rtl="0">
              <a:buFont typeface="Arial" panose="020B0604020202020204" pitchFamily="34" charset="0"/>
              <a:buNone/>
              <a:defRPr sz="3800" b="1" spc="0">
                <a:solidFill>
                  <a:schemeClr val="tx1"/>
                </a:solidFill>
              </a:defRPr>
            </a:lvl1pPr>
          </a:lstStyle>
          <a:p>
            <a:r>
              <a:rPr lang="da-DK"/>
              <a:t>Click to edit Master title style</a:t>
            </a:r>
          </a:p>
        </p:txBody>
      </p:sp>
      <p:sp>
        <p:nvSpPr>
          <p:cNvPr id="8" name="Text Placeholder 6">
            <a:extLst>
              <a:ext uri="{FF2B5EF4-FFF2-40B4-BE49-F238E27FC236}">
                <a16:creationId xmlns:a16="http://schemas.microsoft.com/office/drawing/2014/main" id="{2D1173B4-C043-2940-5149-8DBD08C75D6F}"/>
              </a:ext>
            </a:extLst>
          </p:cNvPr>
          <p:cNvSpPr>
            <a:spLocks noGrp="1"/>
          </p:cNvSpPr>
          <p:nvPr>
            <p:ph type="body" sz="quarter" idx="10" hasCustomPrompt="1"/>
          </p:nvPr>
        </p:nvSpPr>
        <p:spPr>
          <a:xfrm>
            <a:off x="550864" y="3820888"/>
            <a:ext cx="5545136" cy="599280"/>
          </a:xfrm>
        </p:spPr>
        <p:txBody>
          <a:bodyPr anchor="t">
            <a:noAutofit/>
          </a:bodyPr>
          <a:lstStyle>
            <a:lvl1pPr marL="0" indent="0" rtl="0">
              <a:buFont typeface="Arial" panose="020B0604020202020204" pitchFamily="34" charset="0"/>
              <a:buNone/>
              <a:defRPr sz="2000">
                <a:solidFill>
                  <a:schemeClr val="tx1"/>
                </a:solidFill>
              </a:defRPr>
            </a:lvl1pPr>
            <a:lvl2pPr marL="457200" indent="0">
              <a:buNone/>
              <a:defRPr sz="1400">
                <a:solidFill>
                  <a:schemeClr val="bg2"/>
                </a:solidFill>
              </a:defRPr>
            </a:lvl2pPr>
            <a:lvl3pPr marL="914400" indent="0">
              <a:buNone/>
              <a:defRPr sz="1400">
                <a:solidFill>
                  <a:schemeClr val="bg2"/>
                </a:solidFill>
              </a:defRPr>
            </a:lvl3pPr>
            <a:lvl4pPr marL="1371600" indent="0">
              <a:buNone/>
              <a:defRPr sz="1400">
                <a:solidFill>
                  <a:schemeClr val="bg2"/>
                </a:solidFill>
              </a:defRPr>
            </a:lvl4pPr>
            <a:lvl5pPr marL="1828800" indent="0">
              <a:buNone/>
              <a:defRPr sz="1400">
                <a:solidFill>
                  <a:schemeClr val="bg2"/>
                </a:solidFill>
              </a:defRPr>
            </a:lvl5pPr>
          </a:lstStyle>
          <a:p>
            <a:pPr lvl="0"/>
            <a:r>
              <a:rPr lang="da-DK"/>
              <a:t>Click to edit Master subtitle style</a:t>
            </a:r>
          </a:p>
        </p:txBody>
      </p:sp>
      <p:sp>
        <p:nvSpPr>
          <p:cNvPr id="10" name="Text Placeholder 6">
            <a:extLst>
              <a:ext uri="{FF2B5EF4-FFF2-40B4-BE49-F238E27FC236}">
                <a16:creationId xmlns:a16="http://schemas.microsoft.com/office/drawing/2014/main" id="{66716A90-2D86-43C8-D4F0-EE7E57C1A712}"/>
              </a:ext>
            </a:extLst>
          </p:cNvPr>
          <p:cNvSpPr>
            <a:spLocks noGrp="1"/>
          </p:cNvSpPr>
          <p:nvPr>
            <p:ph type="body" sz="quarter" idx="11" hasCustomPrompt="1"/>
          </p:nvPr>
        </p:nvSpPr>
        <p:spPr>
          <a:xfrm>
            <a:off x="550864" y="5921428"/>
            <a:ext cx="5545136" cy="306386"/>
          </a:xfrm>
        </p:spPr>
        <p:txBody>
          <a:bodyPr anchor="b">
            <a:noAutofit/>
          </a:bodyPr>
          <a:lstStyle>
            <a:lvl1pPr marL="0" indent="0" rtl="0">
              <a:buFont typeface="Arial" panose="020B0604020202020204" pitchFamily="34" charset="0"/>
              <a:buNone/>
              <a:defRPr sz="1400">
                <a:solidFill>
                  <a:schemeClr val="tx1"/>
                </a:solidFill>
              </a:defRPr>
            </a:lvl1pPr>
            <a:lvl2pPr marL="457200" indent="0">
              <a:buNone/>
              <a:defRPr sz="1400">
                <a:solidFill>
                  <a:schemeClr val="bg2"/>
                </a:solidFill>
              </a:defRPr>
            </a:lvl2pPr>
            <a:lvl3pPr marL="914400" indent="0">
              <a:buNone/>
              <a:defRPr sz="1400">
                <a:solidFill>
                  <a:schemeClr val="bg2"/>
                </a:solidFill>
              </a:defRPr>
            </a:lvl3pPr>
            <a:lvl4pPr marL="1371600" indent="0">
              <a:buNone/>
              <a:defRPr sz="1400">
                <a:solidFill>
                  <a:schemeClr val="bg2"/>
                </a:solidFill>
              </a:defRPr>
            </a:lvl4pPr>
            <a:lvl5pPr marL="1828800" indent="0">
              <a:buNone/>
              <a:defRPr sz="1400">
                <a:solidFill>
                  <a:schemeClr val="bg2"/>
                </a:solidFill>
              </a:defRPr>
            </a:lvl5pPr>
          </a:lstStyle>
          <a:p>
            <a:pPr lvl="0"/>
            <a:r>
              <a:rPr lang="da-DK"/>
              <a:t>Click to edit Master subtitle style</a:t>
            </a:r>
          </a:p>
        </p:txBody>
      </p:sp>
      <p:pic>
        <p:nvPicPr>
          <p:cNvPr id="12" name="Graphic 11">
            <a:extLst>
              <a:ext uri="{FF2B5EF4-FFF2-40B4-BE49-F238E27FC236}">
                <a16:creationId xmlns:a16="http://schemas.microsoft.com/office/drawing/2014/main" id="{CD928B92-3692-2D20-6833-A5CEA5883B79}"/>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688825" y="5726978"/>
            <a:ext cx="1944000" cy="645408"/>
          </a:xfrm>
          <a:prstGeom prst="rect">
            <a:avLst/>
          </a:prstGeom>
        </p:spPr>
      </p:pic>
      <p:pic>
        <p:nvPicPr>
          <p:cNvPr id="5" name="Picture 4">
            <a:extLst>
              <a:ext uri="{FF2B5EF4-FFF2-40B4-BE49-F238E27FC236}">
                <a16:creationId xmlns:a16="http://schemas.microsoft.com/office/drawing/2014/main" id="{E398F98D-791C-DFBB-DDDE-6DD290EB2949}"/>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7740140" y="456682"/>
            <a:ext cx="4100691" cy="4414571"/>
          </a:xfrm>
          <a:prstGeom prst="rect">
            <a:avLst/>
          </a:prstGeom>
        </p:spPr>
      </p:pic>
      <p:cxnSp>
        <p:nvCxnSpPr>
          <p:cNvPr id="11" name="Straight Connector 10">
            <a:extLst>
              <a:ext uri="{FF2B5EF4-FFF2-40B4-BE49-F238E27FC236}">
                <a16:creationId xmlns:a16="http://schemas.microsoft.com/office/drawing/2014/main" id="{925DB8D6-18FE-D563-8719-86F6B137CF52}"/>
              </a:ext>
            </a:extLst>
          </p:cNvPr>
          <p:cNvCxnSpPr/>
          <p:nvPr userDrawn="1"/>
        </p:nvCxnSpPr>
        <p:spPr>
          <a:xfrm>
            <a:off x="550863" y="3616038"/>
            <a:ext cx="5545137" cy="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61323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port: Agenda">
    <p:bg>
      <p:bgPr>
        <a:solidFill>
          <a:schemeClr val="bg1"/>
        </a:solidFill>
        <a:effectLst/>
      </p:bgPr>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9202BEC-DC84-93F3-C372-8BCFB030C975}"/>
              </a:ext>
            </a:extLst>
          </p:cNvPr>
          <p:cNvGraphicFramePr>
            <a:graphicFrameLocks noChangeAspect="1"/>
          </p:cNvGraphicFramePr>
          <p:nvPr userDrawn="1">
            <p:custDataLst>
              <p:tags r:id="rId1"/>
            </p:custDataLst>
            <p:extLst>
              <p:ext uri="{D42A27DB-BD31-4B8C-83A1-F6EECF244321}">
                <p14:modId xmlns:p14="http://schemas.microsoft.com/office/powerpoint/2010/main" val="2473443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12" name="think-cell data - do not delete" hidden="1">
                        <a:extLst>
                          <a:ext uri="{FF2B5EF4-FFF2-40B4-BE49-F238E27FC236}">
                            <a16:creationId xmlns:a16="http://schemas.microsoft.com/office/drawing/2014/main" id="{79202BEC-DC84-93F3-C372-8BCFB030C9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C77D49FC-1072-D270-C692-FCF3D576E65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8059783" y="2594955"/>
            <a:ext cx="3594417" cy="3653341"/>
          </a:xfrm>
          <a:prstGeom prst="rect">
            <a:avLst/>
          </a:prstGeom>
        </p:spPr>
      </p:pic>
      <p:sp>
        <p:nvSpPr>
          <p:cNvPr id="2" name="Title 1">
            <a:extLst>
              <a:ext uri="{FF2B5EF4-FFF2-40B4-BE49-F238E27FC236}">
                <a16:creationId xmlns:a16="http://schemas.microsoft.com/office/drawing/2014/main" id="{AD68A937-2169-A656-F09D-22F858BB2D2F}"/>
              </a:ext>
            </a:extLst>
          </p:cNvPr>
          <p:cNvSpPr>
            <a:spLocks noGrp="1"/>
          </p:cNvSpPr>
          <p:nvPr>
            <p:ph type="title" hasCustomPrompt="1"/>
          </p:nvPr>
        </p:nvSpPr>
        <p:spPr/>
        <p:txBody>
          <a:bodyPr vert="horz"/>
          <a:lstStyle>
            <a:lvl1pPr rtl="0">
              <a:defRPr/>
            </a:lvl1pPr>
          </a:lstStyle>
          <a:p>
            <a:r>
              <a:rPr lang="da-DK"/>
              <a:t>Click to edit Master title style</a:t>
            </a:r>
          </a:p>
        </p:txBody>
      </p:sp>
      <p:sp>
        <p:nvSpPr>
          <p:cNvPr id="5" name="Text Placeholder 4">
            <a:extLst>
              <a:ext uri="{FF2B5EF4-FFF2-40B4-BE49-F238E27FC236}">
                <a16:creationId xmlns:a16="http://schemas.microsoft.com/office/drawing/2014/main" id="{E74B9B65-AAE9-61E4-CFD8-D62D1BEB47A4}"/>
              </a:ext>
            </a:extLst>
          </p:cNvPr>
          <p:cNvSpPr>
            <a:spLocks noGrp="1"/>
          </p:cNvSpPr>
          <p:nvPr>
            <p:ph type="body" sz="quarter" idx="42" hasCustomPrompt="1"/>
          </p:nvPr>
        </p:nvSpPr>
        <p:spPr>
          <a:xfrm>
            <a:off x="550864" y="1494092"/>
            <a:ext cx="887643" cy="584372"/>
          </a:xfrm>
        </p:spPr>
        <p:txBody>
          <a:bodyPr tIns="0" bIns="0" anchor="b"/>
          <a:lstStyle>
            <a:lvl1pPr marL="0" indent="0" algn="r" rtl="0">
              <a:buNone/>
              <a:defRPr sz="3800" b="1" spc="-150">
                <a:solidFill>
                  <a:schemeClr val="tx1"/>
                </a:solidFill>
              </a:defRPr>
            </a:lvl1pPr>
          </a:lstStyle>
          <a:p>
            <a:pPr lvl="0"/>
            <a:r>
              <a:rPr lang="da-DK"/>
              <a:t>001</a:t>
            </a:r>
          </a:p>
        </p:txBody>
      </p:sp>
      <p:sp>
        <p:nvSpPr>
          <p:cNvPr id="9" name="Content Placeholder 8">
            <a:extLst>
              <a:ext uri="{FF2B5EF4-FFF2-40B4-BE49-F238E27FC236}">
                <a16:creationId xmlns:a16="http://schemas.microsoft.com/office/drawing/2014/main" id="{B3CB16FD-C2A8-A2CF-CCD0-24BE3134F009}"/>
              </a:ext>
            </a:extLst>
          </p:cNvPr>
          <p:cNvSpPr>
            <a:spLocks noGrp="1"/>
          </p:cNvSpPr>
          <p:nvPr>
            <p:ph sz="quarter" idx="10" hasCustomPrompt="1"/>
          </p:nvPr>
        </p:nvSpPr>
        <p:spPr>
          <a:xfrm>
            <a:off x="1672683" y="1487606"/>
            <a:ext cx="9968456" cy="540000"/>
          </a:xfrm>
        </p:spPr>
        <p:txBody>
          <a:bodyPr tIns="0" bIns="0" anchor="b"/>
          <a:lstStyle>
            <a:lvl1pPr marL="0" indent="0" rtl="0">
              <a:lnSpc>
                <a:spcPct val="90000"/>
              </a:lnSpc>
              <a:buNone/>
              <a:defRPr sz="2000"/>
            </a:lvl1pPr>
            <a:lvl5pPr>
              <a:defRPr sz="1400">
                <a:solidFill>
                  <a:schemeClr val="tx1"/>
                </a:solidFill>
              </a:defRPr>
            </a:lvl5pPr>
          </a:lstStyle>
          <a:p>
            <a:pPr lvl="0"/>
            <a:r>
              <a:rPr lang="da-DK"/>
              <a:t>Click to edit Master text styles</a:t>
            </a:r>
          </a:p>
        </p:txBody>
      </p:sp>
      <p:sp>
        <p:nvSpPr>
          <p:cNvPr id="6" name="Text Placeholder 4">
            <a:extLst>
              <a:ext uri="{FF2B5EF4-FFF2-40B4-BE49-F238E27FC236}">
                <a16:creationId xmlns:a16="http://schemas.microsoft.com/office/drawing/2014/main" id="{DD061142-4536-46EE-6ECE-E6E4FF42DB35}"/>
              </a:ext>
            </a:extLst>
          </p:cNvPr>
          <p:cNvSpPr>
            <a:spLocks noGrp="1"/>
          </p:cNvSpPr>
          <p:nvPr>
            <p:ph type="body" sz="quarter" idx="43" hasCustomPrompt="1"/>
          </p:nvPr>
        </p:nvSpPr>
        <p:spPr>
          <a:xfrm>
            <a:off x="550864" y="2194748"/>
            <a:ext cx="887643" cy="584372"/>
          </a:xfrm>
        </p:spPr>
        <p:txBody>
          <a:bodyPr tIns="0" bIns="0" anchor="b"/>
          <a:lstStyle>
            <a:lvl1pPr marL="0" indent="0" algn="r" rtl="0">
              <a:buNone/>
              <a:defRPr sz="3800" b="1" spc="-150">
                <a:solidFill>
                  <a:schemeClr val="tx1"/>
                </a:solidFill>
              </a:defRPr>
            </a:lvl1pPr>
          </a:lstStyle>
          <a:p>
            <a:pPr lvl="0"/>
            <a:r>
              <a:rPr lang="da-DK"/>
              <a:t>001</a:t>
            </a:r>
          </a:p>
        </p:txBody>
      </p:sp>
      <p:sp>
        <p:nvSpPr>
          <p:cNvPr id="47" name="Content Placeholder 8">
            <a:extLst>
              <a:ext uri="{FF2B5EF4-FFF2-40B4-BE49-F238E27FC236}">
                <a16:creationId xmlns:a16="http://schemas.microsoft.com/office/drawing/2014/main" id="{A56B5362-F10F-E9A6-8ECA-555119A35CA8}"/>
              </a:ext>
            </a:extLst>
          </p:cNvPr>
          <p:cNvSpPr>
            <a:spLocks noGrp="1"/>
          </p:cNvSpPr>
          <p:nvPr>
            <p:ph sz="quarter" idx="33" hasCustomPrompt="1"/>
          </p:nvPr>
        </p:nvSpPr>
        <p:spPr>
          <a:xfrm>
            <a:off x="1672683" y="2188262"/>
            <a:ext cx="9968456" cy="540000"/>
          </a:xfrm>
        </p:spPr>
        <p:txBody>
          <a:bodyPr anchor="b"/>
          <a:lstStyle>
            <a:lvl1pPr marL="0" indent="0" rtl="0">
              <a:lnSpc>
                <a:spcPct val="90000"/>
              </a:lnSpc>
              <a:buNone/>
              <a:defRPr sz="2000">
                <a:solidFill>
                  <a:schemeClr val="tx1"/>
                </a:solidFill>
              </a:defRPr>
            </a:lvl1pPr>
            <a:lvl5pPr>
              <a:defRPr sz="1400">
                <a:solidFill>
                  <a:schemeClr val="tx1"/>
                </a:solidFill>
              </a:defRPr>
            </a:lvl5pPr>
          </a:lstStyle>
          <a:p>
            <a:pPr lvl="0"/>
            <a:r>
              <a:rPr lang="da-DK"/>
              <a:t>Click to edit Master text styles</a:t>
            </a:r>
          </a:p>
        </p:txBody>
      </p:sp>
      <p:sp>
        <p:nvSpPr>
          <p:cNvPr id="7" name="Text Placeholder 4">
            <a:extLst>
              <a:ext uri="{FF2B5EF4-FFF2-40B4-BE49-F238E27FC236}">
                <a16:creationId xmlns:a16="http://schemas.microsoft.com/office/drawing/2014/main" id="{B111208A-9A53-EE98-5829-642E9806CCB4}"/>
              </a:ext>
            </a:extLst>
          </p:cNvPr>
          <p:cNvSpPr>
            <a:spLocks noGrp="1"/>
          </p:cNvSpPr>
          <p:nvPr>
            <p:ph type="body" sz="quarter" idx="44" hasCustomPrompt="1"/>
          </p:nvPr>
        </p:nvSpPr>
        <p:spPr>
          <a:xfrm>
            <a:off x="550864" y="2895404"/>
            <a:ext cx="887643" cy="584372"/>
          </a:xfrm>
        </p:spPr>
        <p:txBody>
          <a:bodyPr tIns="0" bIns="0" anchor="b"/>
          <a:lstStyle>
            <a:lvl1pPr marL="0" indent="0" algn="r" rtl="0">
              <a:buNone/>
              <a:defRPr sz="3800" b="1" spc="-150">
                <a:solidFill>
                  <a:schemeClr val="tx1"/>
                </a:solidFill>
              </a:defRPr>
            </a:lvl1pPr>
          </a:lstStyle>
          <a:p>
            <a:pPr lvl="0"/>
            <a:r>
              <a:rPr lang="da-DK"/>
              <a:t>001</a:t>
            </a:r>
          </a:p>
        </p:txBody>
      </p:sp>
      <p:sp>
        <p:nvSpPr>
          <p:cNvPr id="49" name="Content Placeholder 8">
            <a:extLst>
              <a:ext uri="{FF2B5EF4-FFF2-40B4-BE49-F238E27FC236}">
                <a16:creationId xmlns:a16="http://schemas.microsoft.com/office/drawing/2014/main" id="{BF484157-BEE9-3B20-4A7A-7B0CEC893C3C}"/>
              </a:ext>
            </a:extLst>
          </p:cNvPr>
          <p:cNvSpPr>
            <a:spLocks noGrp="1"/>
          </p:cNvSpPr>
          <p:nvPr>
            <p:ph sz="quarter" idx="35" hasCustomPrompt="1"/>
          </p:nvPr>
        </p:nvSpPr>
        <p:spPr>
          <a:xfrm>
            <a:off x="1672683" y="2888918"/>
            <a:ext cx="9968456" cy="540000"/>
          </a:xfrm>
        </p:spPr>
        <p:txBody>
          <a:bodyPr anchor="b"/>
          <a:lstStyle>
            <a:lvl1pPr marL="0" indent="0" rtl="0">
              <a:lnSpc>
                <a:spcPct val="90000"/>
              </a:lnSpc>
              <a:buNone/>
              <a:defRPr sz="2000">
                <a:solidFill>
                  <a:schemeClr val="tx1"/>
                </a:solidFill>
              </a:defRPr>
            </a:lvl1pPr>
            <a:lvl5pPr>
              <a:defRPr sz="1400">
                <a:solidFill>
                  <a:schemeClr val="tx1"/>
                </a:solidFill>
              </a:defRPr>
            </a:lvl5pPr>
          </a:lstStyle>
          <a:p>
            <a:pPr lvl="0"/>
            <a:r>
              <a:rPr lang="da-DK"/>
              <a:t>Click to edit Master text styles</a:t>
            </a:r>
          </a:p>
        </p:txBody>
      </p:sp>
      <p:sp>
        <p:nvSpPr>
          <p:cNvPr id="8" name="Text Placeholder 4">
            <a:extLst>
              <a:ext uri="{FF2B5EF4-FFF2-40B4-BE49-F238E27FC236}">
                <a16:creationId xmlns:a16="http://schemas.microsoft.com/office/drawing/2014/main" id="{5AB994D1-4183-968E-7DC6-D7C8D01F9C19}"/>
              </a:ext>
            </a:extLst>
          </p:cNvPr>
          <p:cNvSpPr>
            <a:spLocks noGrp="1"/>
          </p:cNvSpPr>
          <p:nvPr>
            <p:ph type="body" sz="quarter" idx="45" hasCustomPrompt="1"/>
          </p:nvPr>
        </p:nvSpPr>
        <p:spPr>
          <a:xfrm>
            <a:off x="550864" y="3596060"/>
            <a:ext cx="887643" cy="584372"/>
          </a:xfrm>
        </p:spPr>
        <p:txBody>
          <a:bodyPr tIns="0" bIns="0" anchor="b"/>
          <a:lstStyle>
            <a:lvl1pPr marL="0" indent="0" algn="r" rtl="0">
              <a:buNone/>
              <a:defRPr sz="3800" b="1" spc="-150">
                <a:solidFill>
                  <a:schemeClr val="tx1"/>
                </a:solidFill>
              </a:defRPr>
            </a:lvl1pPr>
          </a:lstStyle>
          <a:p>
            <a:pPr lvl="0"/>
            <a:r>
              <a:rPr lang="da-DK"/>
              <a:t>001</a:t>
            </a:r>
          </a:p>
        </p:txBody>
      </p:sp>
      <p:sp>
        <p:nvSpPr>
          <p:cNvPr id="51" name="Content Placeholder 8">
            <a:extLst>
              <a:ext uri="{FF2B5EF4-FFF2-40B4-BE49-F238E27FC236}">
                <a16:creationId xmlns:a16="http://schemas.microsoft.com/office/drawing/2014/main" id="{D2262DE2-181E-C0A6-C370-92B2304545CD}"/>
              </a:ext>
            </a:extLst>
          </p:cNvPr>
          <p:cNvSpPr>
            <a:spLocks noGrp="1"/>
          </p:cNvSpPr>
          <p:nvPr>
            <p:ph sz="quarter" idx="37" hasCustomPrompt="1"/>
          </p:nvPr>
        </p:nvSpPr>
        <p:spPr>
          <a:xfrm>
            <a:off x="1672683" y="3589574"/>
            <a:ext cx="9968456" cy="540000"/>
          </a:xfrm>
        </p:spPr>
        <p:txBody>
          <a:bodyPr anchor="b"/>
          <a:lstStyle>
            <a:lvl1pPr marL="0" indent="0" rtl="0">
              <a:lnSpc>
                <a:spcPct val="90000"/>
              </a:lnSpc>
              <a:buNone/>
              <a:defRPr sz="2000">
                <a:solidFill>
                  <a:schemeClr val="tx1"/>
                </a:solidFill>
              </a:defRPr>
            </a:lvl1pPr>
            <a:lvl5pPr>
              <a:defRPr sz="1400">
                <a:solidFill>
                  <a:schemeClr val="tx1"/>
                </a:solidFill>
              </a:defRPr>
            </a:lvl5pPr>
          </a:lstStyle>
          <a:p>
            <a:pPr lvl="0"/>
            <a:r>
              <a:rPr lang="da-DK"/>
              <a:t>Click to edit Master text styles</a:t>
            </a:r>
          </a:p>
        </p:txBody>
      </p:sp>
      <p:sp>
        <p:nvSpPr>
          <p:cNvPr id="16" name="Text Placeholder 4">
            <a:extLst>
              <a:ext uri="{FF2B5EF4-FFF2-40B4-BE49-F238E27FC236}">
                <a16:creationId xmlns:a16="http://schemas.microsoft.com/office/drawing/2014/main" id="{C4230F39-794C-1248-3EC2-3985933E65E3}"/>
              </a:ext>
            </a:extLst>
          </p:cNvPr>
          <p:cNvSpPr>
            <a:spLocks noGrp="1"/>
          </p:cNvSpPr>
          <p:nvPr>
            <p:ph type="body" sz="quarter" idx="46" hasCustomPrompt="1"/>
          </p:nvPr>
        </p:nvSpPr>
        <p:spPr>
          <a:xfrm>
            <a:off x="550864" y="4296716"/>
            <a:ext cx="887643" cy="584372"/>
          </a:xfrm>
        </p:spPr>
        <p:txBody>
          <a:bodyPr tIns="0" bIns="0" anchor="b"/>
          <a:lstStyle>
            <a:lvl1pPr marL="0" indent="0" algn="r" rtl="0">
              <a:buNone/>
              <a:defRPr sz="3800" b="1" spc="-150">
                <a:solidFill>
                  <a:schemeClr val="tx1"/>
                </a:solidFill>
              </a:defRPr>
            </a:lvl1pPr>
          </a:lstStyle>
          <a:p>
            <a:pPr lvl="0"/>
            <a:r>
              <a:rPr lang="da-DK"/>
              <a:t>001</a:t>
            </a:r>
          </a:p>
        </p:txBody>
      </p:sp>
      <p:sp>
        <p:nvSpPr>
          <p:cNvPr id="53" name="Content Placeholder 8">
            <a:extLst>
              <a:ext uri="{FF2B5EF4-FFF2-40B4-BE49-F238E27FC236}">
                <a16:creationId xmlns:a16="http://schemas.microsoft.com/office/drawing/2014/main" id="{7B8E684B-E900-50C2-01D5-D272BEE2FB21}"/>
              </a:ext>
            </a:extLst>
          </p:cNvPr>
          <p:cNvSpPr>
            <a:spLocks noGrp="1"/>
          </p:cNvSpPr>
          <p:nvPr>
            <p:ph sz="quarter" idx="39" hasCustomPrompt="1"/>
          </p:nvPr>
        </p:nvSpPr>
        <p:spPr>
          <a:xfrm>
            <a:off x="1672683" y="4290230"/>
            <a:ext cx="9968456" cy="540000"/>
          </a:xfrm>
        </p:spPr>
        <p:txBody>
          <a:bodyPr anchor="b"/>
          <a:lstStyle>
            <a:lvl1pPr marL="0" indent="0" rtl="0">
              <a:lnSpc>
                <a:spcPct val="90000"/>
              </a:lnSpc>
              <a:buNone/>
              <a:defRPr sz="2000">
                <a:solidFill>
                  <a:schemeClr val="tx1"/>
                </a:solidFill>
              </a:defRPr>
            </a:lvl1pPr>
            <a:lvl5pPr>
              <a:defRPr sz="1400">
                <a:solidFill>
                  <a:schemeClr val="tx1"/>
                </a:solidFill>
              </a:defRPr>
            </a:lvl5pPr>
          </a:lstStyle>
          <a:p>
            <a:pPr lvl="0"/>
            <a:r>
              <a:rPr lang="da-DK"/>
              <a:t>Click to edit Master text styles</a:t>
            </a:r>
          </a:p>
        </p:txBody>
      </p:sp>
      <p:sp>
        <p:nvSpPr>
          <p:cNvPr id="10" name="Text Placeholder 4">
            <a:extLst>
              <a:ext uri="{FF2B5EF4-FFF2-40B4-BE49-F238E27FC236}">
                <a16:creationId xmlns:a16="http://schemas.microsoft.com/office/drawing/2014/main" id="{AD197195-C80A-D9BF-8080-854CA50F9F42}"/>
              </a:ext>
            </a:extLst>
          </p:cNvPr>
          <p:cNvSpPr>
            <a:spLocks noGrp="1"/>
          </p:cNvSpPr>
          <p:nvPr>
            <p:ph type="body" sz="quarter" idx="49" hasCustomPrompt="1"/>
          </p:nvPr>
        </p:nvSpPr>
        <p:spPr>
          <a:xfrm>
            <a:off x="550864" y="4997372"/>
            <a:ext cx="887643" cy="584372"/>
          </a:xfrm>
        </p:spPr>
        <p:txBody>
          <a:bodyPr tIns="0" bIns="0" anchor="b"/>
          <a:lstStyle>
            <a:lvl1pPr marL="0" indent="0" algn="r" rtl="0">
              <a:buNone/>
              <a:defRPr sz="3800" b="1" spc="-150">
                <a:solidFill>
                  <a:schemeClr val="tx1"/>
                </a:solidFill>
              </a:defRPr>
            </a:lvl1pPr>
          </a:lstStyle>
          <a:p>
            <a:pPr lvl="0"/>
            <a:r>
              <a:rPr lang="da-DK"/>
              <a:t>001</a:t>
            </a:r>
          </a:p>
        </p:txBody>
      </p:sp>
      <p:sp>
        <p:nvSpPr>
          <p:cNvPr id="3" name="Content Placeholder 8">
            <a:extLst>
              <a:ext uri="{FF2B5EF4-FFF2-40B4-BE49-F238E27FC236}">
                <a16:creationId xmlns:a16="http://schemas.microsoft.com/office/drawing/2014/main" id="{62647CFA-226E-E2A7-F056-71E4002E12C4}"/>
              </a:ext>
            </a:extLst>
          </p:cNvPr>
          <p:cNvSpPr>
            <a:spLocks noGrp="1"/>
          </p:cNvSpPr>
          <p:nvPr>
            <p:ph sz="quarter" idx="48" hasCustomPrompt="1"/>
          </p:nvPr>
        </p:nvSpPr>
        <p:spPr>
          <a:xfrm>
            <a:off x="1672683" y="4990886"/>
            <a:ext cx="9968456" cy="540000"/>
          </a:xfrm>
        </p:spPr>
        <p:txBody>
          <a:bodyPr anchor="b"/>
          <a:lstStyle>
            <a:lvl1pPr marL="0" indent="0" rtl="0">
              <a:lnSpc>
                <a:spcPct val="90000"/>
              </a:lnSpc>
              <a:buNone/>
              <a:defRPr sz="2000">
                <a:solidFill>
                  <a:schemeClr val="tx1"/>
                </a:solidFill>
              </a:defRPr>
            </a:lvl1pPr>
            <a:lvl5pPr>
              <a:defRPr sz="1400">
                <a:solidFill>
                  <a:schemeClr val="tx1"/>
                </a:solidFill>
              </a:defRPr>
            </a:lvl5pPr>
          </a:lstStyle>
          <a:p>
            <a:pPr lvl="0"/>
            <a:r>
              <a:rPr lang="da-DK"/>
              <a:t>Click to edit Master text styles</a:t>
            </a:r>
          </a:p>
        </p:txBody>
      </p:sp>
      <p:sp>
        <p:nvSpPr>
          <p:cNvPr id="17" name="Text Placeholder 4">
            <a:extLst>
              <a:ext uri="{FF2B5EF4-FFF2-40B4-BE49-F238E27FC236}">
                <a16:creationId xmlns:a16="http://schemas.microsoft.com/office/drawing/2014/main" id="{B64C1923-9BEC-2BF9-83B1-2B04098717FF}"/>
              </a:ext>
            </a:extLst>
          </p:cNvPr>
          <p:cNvSpPr>
            <a:spLocks noGrp="1"/>
          </p:cNvSpPr>
          <p:nvPr>
            <p:ph type="body" sz="quarter" idx="47" hasCustomPrompt="1"/>
          </p:nvPr>
        </p:nvSpPr>
        <p:spPr>
          <a:xfrm>
            <a:off x="550864" y="5698030"/>
            <a:ext cx="887643" cy="584372"/>
          </a:xfrm>
        </p:spPr>
        <p:txBody>
          <a:bodyPr tIns="0" bIns="0" anchor="b"/>
          <a:lstStyle>
            <a:lvl1pPr marL="0" indent="0" algn="r" rtl="0">
              <a:buNone/>
              <a:defRPr sz="3800" b="1" spc="-150">
                <a:solidFill>
                  <a:schemeClr val="tx1"/>
                </a:solidFill>
              </a:defRPr>
            </a:lvl1pPr>
          </a:lstStyle>
          <a:p>
            <a:pPr lvl="0"/>
            <a:r>
              <a:rPr lang="da-DK"/>
              <a:t>001</a:t>
            </a:r>
          </a:p>
        </p:txBody>
      </p:sp>
      <p:sp>
        <p:nvSpPr>
          <p:cNvPr id="55" name="Content Placeholder 8">
            <a:extLst>
              <a:ext uri="{FF2B5EF4-FFF2-40B4-BE49-F238E27FC236}">
                <a16:creationId xmlns:a16="http://schemas.microsoft.com/office/drawing/2014/main" id="{C0809E37-6407-4A78-7436-8D77D7D734A9}"/>
              </a:ext>
            </a:extLst>
          </p:cNvPr>
          <p:cNvSpPr>
            <a:spLocks noGrp="1"/>
          </p:cNvSpPr>
          <p:nvPr>
            <p:ph sz="quarter" idx="41" hasCustomPrompt="1"/>
          </p:nvPr>
        </p:nvSpPr>
        <p:spPr>
          <a:xfrm>
            <a:off x="1672683" y="5691544"/>
            <a:ext cx="9968456" cy="540000"/>
          </a:xfrm>
        </p:spPr>
        <p:txBody>
          <a:bodyPr anchor="b"/>
          <a:lstStyle>
            <a:lvl1pPr marL="0" indent="0" rtl="0">
              <a:lnSpc>
                <a:spcPct val="90000"/>
              </a:lnSpc>
              <a:buNone/>
              <a:defRPr sz="2000">
                <a:solidFill>
                  <a:schemeClr val="tx1"/>
                </a:solidFill>
              </a:defRPr>
            </a:lvl1pPr>
            <a:lvl5pPr>
              <a:defRPr sz="1400">
                <a:solidFill>
                  <a:schemeClr val="tx1"/>
                </a:solidFill>
              </a:defRPr>
            </a:lvl5pPr>
          </a:lstStyle>
          <a:p>
            <a:pPr lvl="0"/>
            <a:r>
              <a:rPr lang="da-DK"/>
              <a:t>Click to edit Master text styles</a:t>
            </a:r>
          </a:p>
        </p:txBody>
      </p:sp>
      <p:pic>
        <p:nvPicPr>
          <p:cNvPr id="4" name="Graphic 3">
            <a:extLst>
              <a:ext uri="{FF2B5EF4-FFF2-40B4-BE49-F238E27FC236}">
                <a16:creationId xmlns:a16="http://schemas.microsoft.com/office/drawing/2014/main" id="{ACCED674-40CA-A75B-6086-6450FE7E83EA}"/>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129138" y="378355"/>
            <a:ext cx="1512000" cy="501984"/>
          </a:xfrm>
          <a:prstGeom prst="rect">
            <a:avLst/>
          </a:prstGeom>
        </p:spPr>
      </p:pic>
    </p:spTree>
    <p:extLst>
      <p:ext uri="{BB962C8B-B14F-4D97-AF65-F5344CB8AC3E}">
        <p14:creationId xmlns:p14="http://schemas.microsoft.com/office/powerpoint/2010/main" val="362506188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port: Title">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598662E-1B94-F688-4C89-2FC8D362C1F3}"/>
              </a:ext>
            </a:extLst>
          </p:cNvPr>
          <p:cNvGraphicFramePr>
            <a:graphicFrameLocks noChangeAspect="1"/>
          </p:cNvGraphicFramePr>
          <p:nvPr userDrawn="1">
            <p:custDataLst>
              <p:tags r:id="rId1"/>
            </p:custDataLst>
            <p:extLst>
              <p:ext uri="{D42A27DB-BD31-4B8C-83A1-F6EECF244321}">
                <p14:modId xmlns:p14="http://schemas.microsoft.com/office/powerpoint/2010/main" val="298044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3" name="think-cell data - do not delete" hidden="1">
                        <a:extLst>
                          <a:ext uri="{FF2B5EF4-FFF2-40B4-BE49-F238E27FC236}">
                            <a16:creationId xmlns:a16="http://schemas.microsoft.com/office/drawing/2014/main" id="{4598662E-1B94-F688-4C89-2FC8D362C1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F728D970-8B5E-E838-F22C-78FD7CF872D1}"/>
              </a:ext>
            </a:extLst>
          </p:cNvPr>
          <p:cNvSpPr>
            <a:spLocks noGrp="1"/>
          </p:cNvSpPr>
          <p:nvPr>
            <p:ph type="title" hasCustomPrompt="1"/>
          </p:nvPr>
        </p:nvSpPr>
        <p:spPr>
          <a:xfrm>
            <a:off x="550864" y="391565"/>
            <a:ext cx="9193211" cy="574675"/>
          </a:xfrm>
        </p:spPr>
        <p:txBody>
          <a:bodyPr vert="horz"/>
          <a:lstStyle>
            <a:lvl1pPr rtl="0">
              <a:defRPr/>
            </a:lvl1pPr>
          </a:lstStyle>
          <a:p>
            <a:r>
              <a:rPr lang="da-DK"/>
              <a:t>Click to edit Master title style</a:t>
            </a:r>
          </a:p>
        </p:txBody>
      </p:sp>
      <p:sp>
        <p:nvSpPr>
          <p:cNvPr id="8" name="Text Placeholder 11">
            <a:extLst>
              <a:ext uri="{FF2B5EF4-FFF2-40B4-BE49-F238E27FC236}">
                <a16:creationId xmlns:a16="http://schemas.microsoft.com/office/drawing/2014/main" id="{881DE1D6-12B8-8369-A038-E2BB21902859}"/>
              </a:ext>
            </a:extLst>
          </p:cNvPr>
          <p:cNvSpPr>
            <a:spLocks noGrp="1"/>
          </p:cNvSpPr>
          <p:nvPr>
            <p:ph type="body" sz="quarter" idx="14" hasCustomPrompt="1"/>
          </p:nvPr>
        </p:nvSpPr>
        <p:spPr>
          <a:xfrm>
            <a:off x="550864" y="1031708"/>
            <a:ext cx="9193212" cy="325438"/>
          </a:xfrm>
        </p:spPr>
        <p:txBody>
          <a:bodyPr tIns="0" bIns="0">
            <a:noAutofit/>
          </a:bodyPr>
          <a:lstStyle>
            <a:lvl1pPr marL="0" indent="0" rtl="0">
              <a:buNone/>
              <a:defRPr sz="1600" b="0" u="none">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Click to edit Master text styles</a:t>
            </a:r>
          </a:p>
        </p:txBody>
      </p:sp>
      <p:sp>
        <p:nvSpPr>
          <p:cNvPr id="6" name="Text Placeholder 5">
            <a:extLst>
              <a:ext uri="{FF2B5EF4-FFF2-40B4-BE49-F238E27FC236}">
                <a16:creationId xmlns:a16="http://schemas.microsoft.com/office/drawing/2014/main" id="{3CCD5CB3-E331-F636-3F71-629441D69E45}"/>
              </a:ext>
            </a:extLst>
          </p:cNvPr>
          <p:cNvSpPr>
            <a:spLocks noGrp="1"/>
          </p:cNvSpPr>
          <p:nvPr>
            <p:ph type="body" sz="quarter" idx="12" hasCustomPrompt="1"/>
          </p:nvPr>
        </p:nvSpPr>
        <p:spPr>
          <a:xfrm>
            <a:off x="550863" y="6303963"/>
            <a:ext cx="8714581" cy="365125"/>
          </a:xfrm>
        </p:spPr>
        <p:txBody>
          <a:bodyPr tIns="0" bIns="0" anchor="b">
            <a:noAutofit/>
          </a:bodyPr>
          <a:lstStyle>
            <a:lvl1pPr marL="0" indent="0" rtl="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da-DK"/>
              <a:t>Click to edit Master text style</a:t>
            </a:r>
          </a:p>
        </p:txBody>
      </p:sp>
      <p:sp>
        <p:nvSpPr>
          <p:cNvPr id="13" name="Footer Placeholder 12">
            <a:extLst>
              <a:ext uri="{FF2B5EF4-FFF2-40B4-BE49-F238E27FC236}">
                <a16:creationId xmlns:a16="http://schemas.microsoft.com/office/drawing/2014/main" id="{0CEB8B65-E9AB-769F-A24B-F85502737172}"/>
              </a:ext>
            </a:extLst>
          </p:cNvPr>
          <p:cNvSpPr>
            <a:spLocks noGrp="1"/>
          </p:cNvSpPr>
          <p:nvPr>
            <p:ph type="ftr" sz="quarter" idx="15"/>
          </p:nvPr>
        </p:nvSpPr>
        <p:spPr/>
        <p:txBody>
          <a:bodyPr/>
          <a:lstStyle>
            <a:lvl1pPr rtl="0">
              <a:defRPr/>
            </a:lvl1pPr>
          </a:lstStyle>
          <a:p>
            <a:r>
              <a:rPr lang="da-DK"/>
              <a:t>KL - Hypoteser på basis af sundhedsdata</a:t>
            </a:r>
          </a:p>
        </p:txBody>
      </p:sp>
      <p:sp>
        <p:nvSpPr>
          <p:cNvPr id="14" name="Slide Number Placeholder 13">
            <a:extLst>
              <a:ext uri="{FF2B5EF4-FFF2-40B4-BE49-F238E27FC236}">
                <a16:creationId xmlns:a16="http://schemas.microsoft.com/office/drawing/2014/main" id="{9270B348-C710-940E-2EDF-6126E8F90672}"/>
              </a:ext>
            </a:extLst>
          </p:cNvPr>
          <p:cNvSpPr>
            <a:spLocks noGrp="1"/>
          </p:cNvSpPr>
          <p:nvPr>
            <p:ph type="sldNum" sz="quarter" idx="16"/>
          </p:nvPr>
        </p:nvSpPr>
        <p:spPr/>
        <p:txBody>
          <a:bodyPr/>
          <a:lstStyle>
            <a:lvl1pPr rtl="0">
              <a:defRPr/>
            </a:lvl1pPr>
          </a:lstStyle>
          <a:p>
            <a:fld id="{D067FB47-F157-A045-9CD5-4689ACA23093}" type="slidenum">
              <a:rPr lang="da-DK" smtClean="0"/>
              <a:pPr/>
              <a:t>‹nr.›</a:t>
            </a:fld>
            <a:endParaRPr lang="da-DK"/>
          </a:p>
        </p:txBody>
      </p:sp>
      <p:pic>
        <p:nvPicPr>
          <p:cNvPr id="7" name="Graphic 6">
            <a:extLst>
              <a:ext uri="{FF2B5EF4-FFF2-40B4-BE49-F238E27FC236}">
                <a16:creationId xmlns:a16="http://schemas.microsoft.com/office/drawing/2014/main" id="{5D4C6F98-695D-8B85-DA5A-C8324EF08399}"/>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129138" y="378355"/>
            <a:ext cx="1512000" cy="501984"/>
          </a:xfrm>
          <a:prstGeom prst="rect">
            <a:avLst/>
          </a:prstGeom>
        </p:spPr>
      </p:pic>
    </p:spTree>
    <p:extLst>
      <p:ext uri="{BB962C8B-B14F-4D97-AF65-F5344CB8AC3E}">
        <p14:creationId xmlns:p14="http://schemas.microsoft.com/office/powerpoint/2010/main" val="2395828301"/>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port: Title and content (1 column)">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E721E24-E0DF-5F76-EEA2-B89FA3E8D4D2}"/>
              </a:ext>
            </a:extLst>
          </p:cNvPr>
          <p:cNvGraphicFramePr>
            <a:graphicFrameLocks noChangeAspect="1"/>
          </p:cNvGraphicFramePr>
          <p:nvPr userDrawn="1">
            <p:custDataLst>
              <p:tags r:id="rId1"/>
            </p:custDataLst>
            <p:extLst>
              <p:ext uri="{D42A27DB-BD31-4B8C-83A1-F6EECF244321}">
                <p14:modId xmlns:p14="http://schemas.microsoft.com/office/powerpoint/2010/main" val="41501436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3" name="think-cell data - do not delete" hidden="1">
                        <a:extLst>
                          <a:ext uri="{FF2B5EF4-FFF2-40B4-BE49-F238E27FC236}">
                            <a16:creationId xmlns:a16="http://schemas.microsoft.com/office/drawing/2014/main" id="{BE721E24-E0DF-5F76-EEA2-B89FA3E8D4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9781C9A1-3ACB-4B2B-86C7-1C64CA98D1AC}"/>
              </a:ext>
            </a:extLst>
          </p:cNvPr>
          <p:cNvSpPr>
            <a:spLocks noGrp="1"/>
          </p:cNvSpPr>
          <p:nvPr>
            <p:ph type="title" hasCustomPrompt="1"/>
          </p:nvPr>
        </p:nvSpPr>
        <p:spPr>
          <a:xfrm>
            <a:off x="550864" y="391565"/>
            <a:ext cx="9193211" cy="574675"/>
          </a:xfrm>
        </p:spPr>
        <p:txBody>
          <a:bodyPr vert="horz"/>
          <a:lstStyle>
            <a:lvl1pPr rtl="0">
              <a:defRPr/>
            </a:lvl1pPr>
          </a:lstStyle>
          <a:p>
            <a:r>
              <a:rPr lang="da-DK"/>
              <a:t>Click to edit Master title style</a:t>
            </a:r>
          </a:p>
        </p:txBody>
      </p:sp>
      <p:sp>
        <p:nvSpPr>
          <p:cNvPr id="11" name="Text Placeholder 11">
            <a:extLst>
              <a:ext uri="{FF2B5EF4-FFF2-40B4-BE49-F238E27FC236}">
                <a16:creationId xmlns:a16="http://schemas.microsoft.com/office/drawing/2014/main" id="{88335F51-D630-CC50-C3D7-124731B23BA8}"/>
              </a:ext>
            </a:extLst>
          </p:cNvPr>
          <p:cNvSpPr>
            <a:spLocks noGrp="1"/>
          </p:cNvSpPr>
          <p:nvPr>
            <p:ph type="body" sz="quarter" idx="14" hasCustomPrompt="1"/>
          </p:nvPr>
        </p:nvSpPr>
        <p:spPr>
          <a:xfrm>
            <a:off x="550864" y="1031708"/>
            <a:ext cx="9193212" cy="325438"/>
          </a:xfrm>
        </p:spPr>
        <p:txBody>
          <a:bodyPr tIns="0" bIns="0">
            <a:noAutofit/>
          </a:bodyPr>
          <a:lstStyle>
            <a:lvl1pPr marL="0" indent="0" rtl="0">
              <a:buNone/>
              <a:defRPr sz="1600" b="0" u="none">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Click to edit Master text styles</a:t>
            </a:r>
          </a:p>
        </p:txBody>
      </p:sp>
      <p:sp>
        <p:nvSpPr>
          <p:cNvPr id="19" name="Content Placeholder 18">
            <a:extLst>
              <a:ext uri="{FF2B5EF4-FFF2-40B4-BE49-F238E27FC236}">
                <a16:creationId xmlns:a16="http://schemas.microsoft.com/office/drawing/2014/main" id="{F50D9562-3124-5A9E-8719-1B94F5E3A7A2}"/>
              </a:ext>
            </a:extLst>
          </p:cNvPr>
          <p:cNvSpPr>
            <a:spLocks noGrp="1"/>
          </p:cNvSpPr>
          <p:nvPr>
            <p:ph sz="quarter" idx="17" hasCustomPrompt="1"/>
          </p:nvPr>
        </p:nvSpPr>
        <p:spPr/>
        <p:txBody>
          <a:bodyPr/>
          <a:lstStyle>
            <a:lvl1pPr marL="0" rtl="0">
              <a:defRPr/>
            </a:lvl1pPr>
            <a:lvl2pPr rtl="0">
              <a:defRPr/>
            </a:lvl2pPr>
            <a:lvl3pPr rtl="0">
              <a:defRPr/>
            </a:lvl3pPr>
            <a:lvl4pPr rtl="0">
              <a:defRPr/>
            </a:lvl4pPr>
            <a:lvl5pPr rtl="0">
              <a:defRPr>
                <a:solidFill>
                  <a:schemeClr val="tx2">
                    <a:lumMod val="100000"/>
                  </a:schemeClr>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7" name="Text Placeholder 5">
            <a:extLst>
              <a:ext uri="{FF2B5EF4-FFF2-40B4-BE49-F238E27FC236}">
                <a16:creationId xmlns:a16="http://schemas.microsoft.com/office/drawing/2014/main" id="{C1C31E88-9CE3-5786-D6A0-7EADFBC7648C}"/>
              </a:ext>
            </a:extLst>
          </p:cNvPr>
          <p:cNvSpPr>
            <a:spLocks noGrp="1"/>
          </p:cNvSpPr>
          <p:nvPr>
            <p:ph type="body" sz="quarter" idx="12" hasCustomPrompt="1"/>
          </p:nvPr>
        </p:nvSpPr>
        <p:spPr>
          <a:xfrm>
            <a:off x="550863" y="6303963"/>
            <a:ext cx="8714581" cy="365125"/>
          </a:xfrm>
        </p:spPr>
        <p:txBody>
          <a:bodyPr tIns="0" bIns="0" anchor="b">
            <a:noAutofit/>
          </a:bodyPr>
          <a:lstStyle>
            <a:lvl1pPr marL="0" indent="0" rtl="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da-DK"/>
              <a:t>Click to edit Master text style</a:t>
            </a:r>
          </a:p>
        </p:txBody>
      </p:sp>
      <p:sp>
        <p:nvSpPr>
          <p:cNvPr id="15" name="Footer Placeholder 14">
            <a:extLst>
              <a:ext uri="{FF2B5EF4-FFF2-40B4-BE49-F238E27FC236}">
                <a16:creationId xmlns:a16="http://schemas.microsoft.com/office/drawing/2014/main" id="{334404B2-3169-3216-CA32-2C4BEE2E1801}"/>
              </a:ext>
            </a:extLst>
          </p:cNvPr>
          <p:cNvSpPr>
            <a:spLocks noGrp="1"/>
          </p:cNvSpPr>
          <p:nvPr>
            <p:ph type="ftr" sz="quarter" idx="15"/>
          </p:nvPr>
        </p:nvSpPr>
        <p:spPr/>
        <p:txBody>
          <a:bodyPr/>
          <a:lstStyle>
            <a:lvl1pPr rtl="0">
              <a:defRPr/>
            </a:lvl1pPr>
          </a:lstStyle>
          <a:p>
            <a:r>
              <a:rPr lang="da-DK"/>
              <a:t>KL - Hypoteser på basis af sundhedsdata</a:t>
            </a:r>
          </a:p>
        </p:txBody>
      </p:sp>
      <p:sp>
        <p:nvSpPr>
          <p:cNvPr id="16" name="Slide Number Placeholder 15">
            <a:extLst>
              <a:ext uri="{FF2B5EF4-FFF2-40B4-BE49-F238E27FC236}">
                <a16:creationId xmlns:a16="http://schemas.microsoft.com/office/drawing/2014/main" id="{DB668FF4-3DEE-5EED-E1C3-049DEF40F760}"/>
              </a:ext>
            </a:extLst>
          </p:cNvPr>
          <p:cNvSpPr>
            <a:spLocks noGrp="1"/>
          </p:cNvSpPr>
          <p:nvPr>
            <p:ph type="sldNum" sz="quarter" idx="16"/>
          </p:nvPr>
        </p:nvSpPr>
        <p:spPr/>
        <p:txBody>
          <a:bodyPr/>
          <a:lstStyle>
            <a:lvl1pPr rtl="0">
              <a:defRPr/>
            </a:lvl1pPr>
          </a:lstStyle>
          <a:p>
            <a:fld id="{D067FB47-F157-A045-9CD5-4689ACA23093}" type="slidenum">
              <a:rPr lang="da-DK" smtClean="0"/>
              <a:pPr/>
              <a:t>‹nr.›</a:t>
            </a:fld>
            <a:endParaRPr lang="da-DK"/>
          </a:p>
        </p:txBody>
      </p:sp>
      <p:pic>
        <p:nvPicPr>
          <p:cNvPr id="7" name="Graphic 6">
            <a:extLst>
              <a:ext uri="{FF2B5EF4-FFF2-40B4-BE49-F238E27FC236}">
                <a16:creationId xmlns:a16="http://schemas.microsoft.com/office/drawing/2014/main" id="{8194AFE3-0C37-8E82-1897-4C8212A908B9}"/>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129138" y="378355"/>
            <a:ext cx="1512000" cy="501984"/>
          </a:xfrm>
          <a:prstGeom prst="rect">
            <a:avLst/>
          </a:prstGeom>
        </p:spPr>
      </p:pic>
    </p:spTree>
    <p:extLst>
      <p:ext uri="{BB962C8B-B14F-4D97-AF65-F5344CB8AC3E}">
        <p14:creationId xmlns:p14="http://schemas.microsoft.com/office/powerpoint/2010/main" val="286250620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3D9F67-BFF8-4503-8FDF-1B38397DF459}"/>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277ECC1B-0657-425B-B781-6D2FC6821C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A257B3F-5F1C-4DB8-BDAF-D8FA18AD8B7B}"/>
              </a:ext>
            </a:extLst>
          </p:cNvPr>
          <p:cNvSpPr>
            <a:spLocks noGrp="1"/>
          </p:cNvSpPr>
          <p:nvPr>
            <p:ph type="dt" sz="half" idx="10"/>
          </p:nvPr>
        </p:nvSpPr>
        <p:spPr/>
        <p:txBody>
          <a:bodyPr/>
          <a:lstStyle/>
          <a:p>
            <a:fld id="{A4C63D82-232C-4987-B25C-126DAF050C7E}" type="datetimeFigureOut">
              <a:rPr lang="da-DK" smtClean="0"/>
              <a:t>09-04-2024</a:t>
            </a:fld>
            <a:endParaRPr lang="da-DK" dirty="0"/>
          </a:p>
        </p:txBody>
      </p:sp>
      <p:sp>
        <p:nvSpPr>
          <p:cNvPr id="5" name="Pladsholder til sidefod 4">
            <a:extLst>
              <a:ext uri="{FF2B5EF4-FFF2-40B4-BE49-F238E27FC236}">
                <a16:creationId xmlns:a16="http://schemas.microsoft.com/office/drawing/2014/main" id="{7D7D82C5-F924-4C9E-8A8D-00695B8DF035}"/>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60AC24A8-0996-42A6-9D63-1D4CAD334536}"/>
              </a:ext>
            </a:extLst>
          </p:cNvPr>
          <p:cNvSpPr>
            <a:spLocks noGrp="1"/>
          </p:cNvSpPr>
          <p:nvPr>
            <p:ph type="sldNum" sz="quarter" idx="12"/>
          </p:nvPr>
        </p:nvSpPr>
        <p:spPr/>
        <p:txBody>
          <a:bodyPr/>
          <a:lstStyle/>
          <a:p>
            <a:fld id="{BC03054A-A6FF-47C2-B743-6F2EF1F8BF71}" type="slidenum">
              <a:rPr lang="da-DK" smtClean="0"/>
              <a:t>‹nr.›</a:t>
            </a:fld>
            <a:endParaRPr lang="da-DK" dirty="0"/>
          </a:p>
        </p:txBody>
      </p:sp>
    </p:spTree>
    <p:extLst>
      <p:ext uri="{BB962C8B-B14F-4D97-AF65-F5344CB8AC3E}">
        <p14:creationId xmlns:p14="http://schemas.microsoft.com/office/powerpoint/2010/main" val="645517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port: Title and content (2 columns)">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A7E9B51-15A6-1860-F62A-5F2B55D0CF14}"/>
              </a:ext>
            </a:extLst>
          </p:cNvPr>
          <p:cNvGraphicFramePr>
            <a:graphicFrameLocks noChangeAspect="1"/>
          </p:cNvGraphicFramePr>
          <p:nvPr userDrawn="1">
            <p:custDataLst>
              <p:tags r:id="rId1"/>
            </p:custDataLst>
            <p:extLst>
              <p:ext uri="{D42A27DB-BD31-4B8C-83A1-F6EECF244321}">
                <p14:modId xmlns:p14="http://schemas.microsoft.com/office/powerpoint/2010/main" val="3156415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4" name="think-cell data - do not delete" hidden="1">
                        <a:extLst>
                          <a:ext uri="{FF2B5EF4-FFF2-40B4-BE49-F238E27FC236}">
                            <a16:creationId xmlns:a16="http://schemas.microsoft.com/office/drawing/2014/main" id="{6A7E9B51-15A6-1860-F62A-5F2B55D0CF1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9781C9A1-3ACB-4B2B-86C7-1C64CA98D1AC}"/>
              </a:ext>
            </a:extLst>
          </p:cNvPr>
          <p:cNvSpPr>
            <a:spLocks noGrp="1"/>
          </p:cNvSpPr>
          <p:nvPr>
            <p:ph type="title" hasCustomPrompt="1"/>
          </p:nvPr>
        </p:nvSpPr>
        <p:spPr>
          <a:xfrm>
            <a:off x="550864" y="391565"/>
            <a:ext cx="9193211" cy="574675"/>
          </a:xfrm>
        </p:spPr>
        <p:txBody>
          <a:bodyPr vert="horz"/>
          <a:lstStyle>
            <a:lvl1pPr rtl="0">
              <a:defRPr/>
            </a:lvl1pPr>
          </a:lstStyle>
          <a:p>
            <a:r>
              <a:rPr lang="da-DK"/>
              <a:t>Click to edit Master title style</a:t>
            </a:r>
          </a:p>
        </p:txBody>
      </p:sp>
      <p:sp>
        <p:nvSpPr>
          <p:cNvPr id="11" name="Text Placeholder 11">
            <a:extLst>
              <a:ext uri="{FF2B5EF4-FFF2-40B4-BE49-F238E27FC236}">
                <a16:creationId xmlns:a16="http://schemas.microsoft.com/office/drawing/2014/main" id="{88335F51-D630-CC50-C3D7-124731B23BA8}"/>
              </a:ext>
            </a:extLst>
          </p:cNvPr>
          <p:cNvSpPr>
            <a:spLocks noGrp="1"/>
          </p:cNvSpPr>
          <p:nvPr>
            <p:ph type="body" sz="quarter" idx="14" hasCustomPrompt="1"/>
          </p:nvPr>
        </p:nvSpPr>
        <p:spPr>
          <a:xfrm>
            <a:off x="550864" y="1031708"/>
            <a:ext cx="9193212" cy="325438"/>
          </a:xfrm>
        </p:spPr>
        <p:txBody>
          <a:bodyPr tIns="0" bIns="0">
            <a:noAutofit/>
          </a:bodyPr>
          <a:lstStyle>
            <a:lvl1pPr marL="0" indent="0" rtl="0">
              <a:buNone/>
              <a:defRPr sz="1600" b="0" u="none">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Click to edit Master text styles</a:t>
            </a:r>
          </a:p>
        </p:txBody>
      </p:sp>
      <p:sp>
        <p:nvSpPr>
          <p:cNvPr id="19" name="Content Placeholder 18">
            <a:extLst>
              <a:ext uri="{FF2B5EF4-FFF2-40B4-BE49-F238E27FC236}">
                <a16:creationId xmlns:a16="http://schemas.microsoft.com/office/drawing/2014/main" id="{F50D9562-3124-5A9E-8719-1B94F5E3A7A2}"/>
              </a:ext>
            </a:extLst>
          </p:cNvPr>
          <p:cNvSpPr>
            <a:spLocks noGrp="1"/>
          </p:cNvSpPr>
          <p:nvPr>
            <p:ph sz="quarter" idx="17" hasCustomPrompt="1"/>
          </p:nvPr>
        </p:nvSpPr>
        <p:spPr>
          <a:xfrm>
            <a:off x="550863" y="1412874"/>
            <a:ext cx="5331537" cy="4824414"/>
          </a:xfrm>
        </p:spPr>
        <p:txBody>
          <a:bodyPr/>
          <a:lstStyle>
            <a:lvl1pPr marL="0" rtl="0">
              <a:defRPr/>
            </a:lvl1pPr>
            <a:lvl2pPr rtl="0">
              <a:defRPr/>
            </a:lvl2pPr>
            <a:lvl3pPr rtl="0">
              <a:defRPr/>
            </a:lvl3pPr>
            <a:lvl4pPr rtl="0">
              <a:defRPr/>
            </a:lvl4pPr>
            <a:lvl5pPr rtl="0">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 name="Content Placeholder 18">
            <a:extLst>
              <a:ext uri="{FF2B5EF4-FFF2-40B4-BE49-F238E27FC236}">
                <a16:creationId xmlns:a16="http://schemas.microsoft.com/office/drawing/2014/main" id="{E05E8C41-5B4B-BB45-4218-4698F2A4C954}"/>
              </a:ext>
            </a:extLst>
          </p:cNvPr>
          <p:cNvSpPr>
            <a:spLocks noGrp="1"/>
          </p:cNvSpPr>
          <p:nvPr>
            <p:ph sz="quarter" idx="18" hasCustomPrompt="1"/>
          </p:nvPr>
        </p:nvSpPr>
        <p:spPr>
          <a:xfrm>
            <a:off x="6309601" y="1412874"/>
            <a:ext cx="5331537" cy="4824414"/>
          </a:xfrm>
        </p:spPr>
        <p:txBody>
          <a:bodyPr/>
          <a:lstStyle>
            <a:lvl1pPr marL="0" rtl="0">
              <a:defRPr/>
            </a:lvl1pPr>
            <a:lvl2pPr rtl="0">
              <a:defRPr/>
            </a:lvl2pPr>
            <a:lvl3pPr rtl="0">
              <a:defRPr/>
            </a:lvl3pPr>
            <a:lvl4pPr rtl="0">
              <a:defRPr/>
            </a:lvl4pPr>
            <a:lvl5pPr rtl="0">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7" name="Text Placeholder 5">
            <a:extLst>
              <a:ext uri="{FF2B5EF4-FFF2-40B4-BE49-F238E27FC236}">
                <a16:creationId xmlns:a16="http://schemas.microsoft.com/office/drawing/2014/main" id="{C1C31E88-9CE3-5786-D6A0-7EADFBC7648C}"/>
              </a:ext>
            </a:extLst>
          </p:cNvPr>
          <p:cNvSpPr>
            <a:spLocks noGrp="1"/>
          </p:cNvSpPr>
          <p:nvPr>
            <p:ph type="body" sz="quarter" idx="12" hasCustomPrompt="1"/>
          </p:nvPr>
        </p:nvSpPr>
        <p:spPr>
          <a:xfrm>
            <a:off x="550863" y="6303963"/>
            <a:ext cx="8714581" cy="365125"/>
          </a:xfrm>
        </p:spPr>
        <p:txBody>
          <a:bodyPr tIns="0" bIns="0" anchor="b">
            <a:noAutofit/>
          </a:bodyPr>
          <a:lstStyle>
            <a:lvl1pPr marL="0" indent="0" rtl="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da-DK"/>
              <a:t>Click to edit Master text style</a:t>
            </a:r>
          </a:p>
        </p:txBody>
      </p:sp>
      <p:sp>
        <p:nvSpPr>
          <p:cNvPr id="15" name="Footer Placeholder 14">
            <a:extLst>
              <a:ext uri="{FF2B5EF4-FFF2-40B4-BE49-F238E27FC236}">
                <a16:creationId xmlns:a16="http://schemas.microsoft.com/office/drawing/2014/main" id="{334404B2-3169-3216-CA32-2C4BEE2E1801}"/>
              </a:ext>
            </a:extLst>
          </p:cNvPr>
          <p:cNvSpPr>
            <a:spLocks noGrp="1"/>
          </p:cNvSpPr>
          <p:nvPr>
            <p:ph type="ftr" sz="quarter" idx="15"/>
          </p:nvPr>
        </p:nvSpPr>
        <p:spPr/>
        <p:txBody>
          <a:bodyPr/>
          <a:lstStyle>
            <a:lvl1pPr rtl="0">
              <a:defRPr/>
            </a:lvl1pPr>
          </a:lstStyle>
          <a:p>
            <a:r>
              <a:rPr lang="da-DK"/>
              <a:t>KL - Hypoteser på basis af sundhedsdata</a:t>
            </a:r>
          </a:p>
        </p:txBody>
      </p:sp>
      <p:sp>
        <p:nvSpPr>
          <p:cNvPr id="16" name="Slide Number Placeholder 15">
            <a:extLst>
              <a:ext uri="{FF2B5EF4-FFF2-40B4-BE49-F238E27FC236}">
                <a16:creationId xmlns:a16="http://schemas.microsoft.com/office/drawing/2014/main" id="{DB668FF4-3DEE-5EED-E1C3-049DEF40F760}"/>
              </a:ext>
            </a:extLst>
          </p:cNvPr>
          <p:cNvSpPr>
            <a:spLocks noGrp="1"/>
          </p:cNvSpPr>
          <p:nvPr>
            <p:ph type="sldNum" sz="quarter" idx="16"/>
          </p:nvPr>
        </p:nvSpPr>
        <p:spPr/>
        <p:txBody>
          <a:bodyPr/>
          <a:lstStyle>
            <a:lvl1pPr rtl="0">
              <a:defRPr/>
            </a:lvl1pPr>
          </a:lstStyle>
          <a:p>
            <a:fld id="{D067FB47-F157-A045-9CD5-4689ACA23093}" type="slidenum">
              <a:rPr lang="da-DK" smtClean="0"/>
              <a:pPr/>
              <a:t>‹nr.›</a:t>
            </a:fld>
            <a:endParaRPr lang="da-DK"/>
          </a:p>
        </p:txBody>
      </p:sp>
      <p:pic>
        <p:nvPicPr>
          <p:cNvPr id="7" name="Graphic 6">
            <a:extLst>
              <a:ext uri="{FF2B5EF4-FFF2-40B4-BE49-F238E27FC236}">
                <a16:creationId xmlns:a16="http://schemas.microsoft.com/office/drawing/2014/main" id="{8194AFE3-0C37-8E82-1897-4C8212A908B9}"/>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129138" y="378355"/>
            <a:ext cx="1512000" cy="501984"/>
          </a:xfrm>
          <a:prstGeom prst="rect">
            <a:avLst/>
          </a:prstGeom>
        </p:spPr>
      </p:pic>
    </p:spTree>
    <p:extLst>
      <p:ext uri="{BB962C8B-B14F-4D97-AF65-F5344CB8AC3E}">
        <p14:creationId xmlns:p14="http://schemas.microsoft.com/office/powerpoint/2010/main" val="406050248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port: Title and content (text + image)">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86CECD0-E417-FDD6-2D23-D9FEEAAF9215}"/>
              </a:ext>
            </a:extLst>
          </p:cNvPr>
          <p:cNvGraphicFramePr>
            <a:graphicFrameLocks noChangeAspect="1"/>
          </p:cNvGraphicFramePr>
          <p:nvPr userDrawn="1">
            <p:custDataLst>
              <p:tags r:id="rId1"/>
            </p:custDataLst>
            <p:extLst>
              <p:ext uri="{D42A27DB-BD31-4B8C-83A1-F6EECF244321}">
                <p14:modId xmlns:p14="http://schemas.microsoft.com/office/powerpoint/2010/main" val="14930795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3" name="think-cell data - do not delete" hidden="1">
                        <a:extLst>
                          <a:ext uri="{FF2B5EF4-FFF2-40B4-BE49-F238E27FC236}">
                            <a16:creationId xmlns:a16="http://schemas.microsoft.com/office/drawing/2014/main" id="{286CECD0-E417-FDD6-2D23-D9FEEAAF92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9781C9A1-3ACB-4B2B-86C7-1C64CA98D1AC}"/>
              </a:ext>
            </a:extLst>
          </p:cNvPr>
          <p:cNvSpPr>
            <a:spLocks noGrp="1"/>
          </p:cNvSpPr>
          <p:nvPr>
            <p:ph type="title" hasCustomPrompt="1"/>
          </p:nvPr>
        </p:nvSpPr>
        <p:spPr>
          <a:xfrm>
            <a:off x="550864" y="391565"/>
            <a:ext cx="9193211" cy="574675"/>
          </a:xfrm>
        </p:spPr>
        <p:txBody>
          <a:bodyPr vert="horz"/>
          <a:lstStyle>
            <a:lvl1pPr rtl="0">
              <a:defRPr/>
            </a:lvl1pPr>
          </a:lstStyle>
          <a:p>
            <a:r>
              <a:rPr lang="da-DK"/>
              <a:t>Click to edit Master title style</a:t>
            </a:r>
          </a:p>
        </p:txBody>
      </p:sp>
      <p:sp>
        <p:nvSpPr>
          <p:cNvPr id="11" name="Text Placeholder 11">
            <a:extLst>
              <a:ext uri="{FF2B5EF4-FFF2-40B4-BE49-F238E27FC236}">
                <a16:creationId xmlns:a16="http://schemas.microsoft.com/office/drawing/2014/main" id="{88335F51-D630-CC50-C3D7-124731B23BA8}"/>
              </a:ext>
            </a:extLst>
          </p:cNvPr>
          <p:cNvSpPr>
            <a:spLocks noGrp="1"/>
          </p:cNvSpPr>
          <p:nvPr>
            <p:ph type="body" sz="quarter" idx="14" hasCustomPrompt="1"/>
          </p:nvPr>
        </p:nvSpPr>
        <p:spPr>
          <a:xfrm>
            <a:off x="550864" y="1031708"/>
            <a:ext cx="9193212" cy="325438"/>
          </a:xfrm>
        </p:spPr>
        <p:txBody>
          <a:bodyPr tIns="0" bIns="0">
            <a:noAutofit/>
          </a:bodyPr>
          <a:lstStyle>
            <a:lvl1pPr marL="0" indent="0" rtl="0">
              <a:buNone/>
              <a:defRPr sz="1600" b="0" u="none">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Click to edit Master text styles</a:t>
            </a:r>
          </a:p>
        </p:txBody>
      </p:sp>
      <p:sp>
        <p:nvSpPr>
          <p:cNvPr id="19" name="Content Placeholder 18">
            <a:extLst>
              <a:ext uri="{FF2B5EF4-FFF2-40B4-BE49-F238E27FC236}">
                <a16:creationId xmlns:a16="http://schemas.microsoft.com/office/drawing/2014/main" id="{F50D9562-3124-5A9E-8719-1B94F5E3A7A2}"/>
              </a:ext>
            </a:extLst>
          </p:cNvPr>
          <p:cNvSpPr>
            <a:spLocks noGrp="1"/>
          </p:cNvSpPr>
          <p:nvPr>
            <p:ph sz="quarter" idx="17" hasCustomPrompt="1"/>
          </p:nvPr>
        </p:nvSpPr>
        <p:spPr>
          <a:xfrm>
            <a:off x="550863" y="1412874"/>
            <a:ext cx="5331537" cy="4824414"/>
          </a:xfrm>
        </p:spPr>
        <p:txBody>
          <a:bodyPr/>
          <a:lstStyle>
            <a:lvl1pPr marL="0" rtl="0">
              <a:defRPr/>
            </a:lvl1pPr>
            <a:lvl2pPr rtl="0">
              <a:defRPr/>
            </a:lvl2pPr>
            <a:lvl3pPr rtl="0">
              <a:defRPr/>
            </a:lvl3pPr>
            <a:lvl4pPr rtl="0">
              <a:defRPr/>
            </a:lvl4pPr>
            <a:lvl5pPr rtl="0">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4" name="Picture Placeholder 3">
            <a:extLst>
              <a:ext uri="{FF2B5EF4-FFF2-40B4-BE49-F238E27FC236}">
                <a16:creationId xmlns:a16="http://schemas.microsoft.com/office/drawing/2014/main" id="{1FF1EFBA-43C9-A0AF-FC1F-884E1D788D48}"/>
              </a:ext>
            </a:extLst>
          </p:cNvPr>
          <p:cNvSpPr>
            <a:spLocks noGrp="1"/>
          </p:cNvSpPr>
          <p:nvPr>
            <p:ph type="pic" sz="quarter" idx="18"/>
          </p:nvPr>
        </p:nvSpPr>
        <p:spPr>
          <a:xfrm>
            <a:off x="6309538" y="1412874"/>
            <a:ext cx="5331600" cy="4824413"/>
          </a:xfrm>
        </p:spPr>
        <p:txBody>
          <a:bodyPr/>
          <a:lstStyle/>
          <a:p>
            <a:endParaRPr lang="en-FI"/>
          </a:p>
        </p:txBody>
      </p:sp>
      <p:sp>
        <p:nvSpPr>
          <p:cNvPr id="17" name="Text Placeholder 5">
            <a:extLst>
              <a:ext uri="{FF2B5EF4-FFF2-40B4-BE49-F238E27FC236}">
                <a16:creationId xmlns:a16="http://schemas.microsoft.com/office/drawing/2014/main" id="{C1C31E88-9CE3-5786-D6A0-7EADFBC7648C}"/>
              </a:ext>
            </a:extLst>
          </p:cNvPr>
          <p:cNvSpPr>
            <a:spLocks noGrp="1"/>
          </p:cNvSpPr>
          <p:nvPr>
            <p:ph type="body" sz="quarter" idx="12" hasCustomPrompt="1"/>
          </p:nvPr>
        </p:nvSpPr>
        <p:spPr>
          <a:xfrm>
            <a:off x="550863" y="6303963"/>
            <a:ext cx="8714581" cy="365125"/>
          </a:xfrm>
        </p:spPr>
        <p:txBody>
          <a:bodyPr tIns="0" bIns="0" anchor="b">
            <a:noAutofit/>
          </a:bodyPr>
          <a:lstStyle>
            <a:lvl1pPr marL="0" indent="0" rtl="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da-DK"/>
              <a:t>Click to edit Master text style</a:t>
            </a:r>
          </a:p>
        </p:txBody>
      </p:sp>
      <p:sp>
        <p:nvSpPr>
          <p:cNvPr id="15" name="Footer Placeholder 14">
            <a:extLst>
              <a:ext uri="{FF2B5EF4-FFF2-40B4-BE49-F238E27FC236}">
                <a16:creationId xmlns:a16="http://schemas.microsoft.com/office/drawing/2014/main" id="{334404B2-3169-3216-CA32-2C4BEE2E1801}"/>
              </a:ext>
            </a:extLst>
          </p:cNvPr>
          <p:cNvSpPr>
            <a:spLocks noGrp="1"/>
          </p:cNvSpPr>
          <p:nvPr>
            <p:ph type="ftr" sz="quarter" idx="15"/>
          </p:nvPr>
        </p:nvSpPr>
        <p:spPr/>
        <p:txBody>
          <a:bodyPr/>
          <a:lstStyle>
            <a:lvl1pPr rtl="0">
              <a:defRPr/>
            </a:lvl1pPr>
          </a:lstStyle>
          <a:p>
            <a:r>
              <a:rPr lang="da-DK"/>
              <a:t>KL - Hypoteser på basis af sundhedsdata</a:t>
            </a:r>
          </a:p>
        </p:txBody>
      </p:sp>
      <p:sp>
        <p:nvSpPr>
          <p:cNvPr id="16" name="Slide Number Placeholder 15">
            <a:extLst>
              <a:ext uri="{FF2B5EF4-FFF2-40B4-BE49-F238E27FC236}">
                <a16:creationId xmlns:a16="http://schemas.microsoft.com/office/drawing/2014/main" id="{DB668FF4-3DEE-5EED-E1C3-049DEF40F760}"/>
              </a:ext>
            </a:extLst>
          </p:cNvPr>
          <p:cNvSpPr>
            <a:spLocks noGrp="1"/>
          </p:cNvSpPr>
          <p:nvPr>
            <p:ph type="sldNum" sz="quarter" idx="16"/>
          </p:nvPr>
        </p:nvSpPr>
        <p:spPr/>
        <p:txBody>
          <a:bodyPr/>
          <a:lstStyle>
            <a:lvl1pPr rtl="0">
              <a:defRPr/>
            </a:lvl1pPr>
          </a:lstStyle>
          <a:p>
            <a:fld id="{D067FB47-F157-A045-9CD5-4689ACA23093}" type="slidenum">
              <a:rPr lang="da-DK" smtClean="0"/>
              <a:pPr/>
              <a:t>‹nr.›</a:t>
            </a:fld>
            <a:endParaRPr lang="da-DK"/>
          </a:p>
        </p:txBody>
      </p:sp>
      <p:pic>
        <p:nvPicPr>
          <p:cNvPr id="7" name="Graphic 6">
            <a:extLst>
              <a:ext uri="{FF2B5EF4-FFF2-40B4-BE49-F238E27FC236}">
                <a16:creationId xmlns:a16="http://schemas.microsoft.com/office/drawing/2014/main" id="{8194AFE3-0C37-8E82-1897-4C8212A908B9}"/>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129138" y="378355"/>
            <a:ext cx="1512000" cy="501984"/>
          </a:xfrm>
          <a:prstGeom prst="rect">
            <a:avLst/>
          </a:prstGeom>
        </p:spPr>
      </p:pic>
    </p:spTree>
    <p:extLst>
      <p:ext uri="{BB962C8B-B14F-4D97-AF65-F5344CB8AC3E}">
        <p14:creationId xmlns:p14="http://schemas.microsoft.com/office/powerpoint/2010/main" val="74873740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port: Team">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4E69C60-6AAB-5D89-8CF6-853475F17ECD}"/>
              </a:ext>
            </a:extLst>
          </p:cNvPr>
          <p:cNvGraphicFramePr>
            <a:graphicFrameLocks noChangeAspect="1"/>
          </p:cNvGraphicFramePr>
          <p:nvPr userDrawn="1">
            <p:custDataLst>
              <p:tags r:id="rId1"/>
            </p:custDataLst>
            <p:extLst>
              <p:ext uri="{D42A27DB-BD31-4B8C-83A1-F6EECF244321}">
                <p14:modId xmlns:p14="http://schemas.microsoft.com/office/powerpoint/2010/main" val="9796138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6" name="think-cell data - do not delete" hidden="1">
                        <a:extLst>
                          <a:ext uri="{FF2B5EF4-FFF2-40B4-BE49-F238E27FC236}">
                            <a16:creationId xmlns:a16="http://schemas.microsoft.com/office/drawing/2014/main" id="{74E69C60-6AAB-5D89-8CF6-853475F17E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9781C9A1-3ACB-4B2B-86C7-1C64CA98D1AC}"/>
              </a:ext>
            </a:extLst>
          </p:cNvPr>
          <p:cNvSpPr>
            <a:spLocks noGrp="1"/>
          </p:cNvSpPr>
          <p:nvPr>
            <p:ph type="title" hasCustomPrompt="1"/>
          </p:nvPr>
        </p:nvSpPr>
        <p:spPr>
          <a:xfrm>
            <a:off x="550864" y="391565"/>
            <a:ext cx="9193211" cy="574675"/>
          </a:xfrm>
        </p:spPr>
        <p:txBody>
          <a:bodyPr vert="horz"/>
          <a:lstStyle>
            <a:lvl1pPr rtl="0">
              <a:defRPr/>
            </a:lvl1pPr>
          </a:lstStyle>
          <a:p>
            <a:r>
              <a:rPr lang="da-DK"/>
              <a:t>Click to edit Master title style</a:t>
            </a:r>
          </a:p>
        </p:txBody>
      </p:sp>
      <p:sp>
        <p:nvSpPr>
          <p:cNvPr id="4" name="Picture Placeholder 3">
            <a:extLst>
              <a:ext uri="{FF2B5EF4-FFF2-40B4-BE49-F238E27FC236}">
                <a16:creationId xmlns:a16="http://schemas.microsoft.com/office/drawing/2014/main" id="{1FF1EFBA-43C9-A0AF-FC1F-884E1D788D48}"/>
              </a:ext>
            </a:extLst>
          </p:cNvPr>
          <p:cNvSpPr>
            <a:spLocks noGrp="1"/>
          </p:cNvSpPr>
          <p:nvPr>
            <p:ph type="pic" sz="quarter" idx="18"/>
          </p:nvPr>
        </p:nvSpPr>
        <p:spPr>
          <a:xfrm>
            <a:off x="1950639" y="1425801"/>
            <a:ext cx="1440000" cy="1440000"/>
          </a:xfrm>
        </p:spPr>
        <p:txBody>
          <a:bodyPr/>
          <a:lstStyle/>
          <a:p>
            <a:endParaRPr lang="en-FI"/>
          </a:p>
        </p:txBody>
      </p:sp>
      <p:sp>
        <p:nvSpPr>
          <p:cNvPr id="3" name="Text Placeholder 2">
            <a:extLst>
              <a:ext uri="{FF2B5EF4-FFF2-40B4-BE49-F238E27FC236}">
                <a16:creationId xmlns:a16="http://schemas.microsoft.com/office/drawing/2014/main" id="{068BF59B-2528-3344-434B-CF7DAD19208C}"/>
              </a:ext>
            </a:extLst>
          </p:cNvPr>
          <p:cNvSpPr>
            <a:spLocks noGrp="1"/>
          </p:cNvSpPr>
          <p:nvPr>
            <p:ph type="body" sz="quarter" idx="19" hasCustomPrompt="1"/>
          </p:nvPr>
        </p:nvSpPr>
        <p:spPr>
          <a:xfrm>
            <a:off x="1410996" y="2962763"/>
            <a:ext cx="2505802" cy="216126"/>
          </a:xfrm>
        </p:spPr>
        <p:txBody>
          <a:bodyPr/>
          <a:lstStyle>
            <a:lvl1pPr marL="0" indent="0" algn="ctr" rtl="0">
              <a:spcBef>
                <a:spcPts val="0"/>
              </a:spcBef>
              <a:buNone/>
              <a:defRPr sz="1400" b="1"/>
            </a:lvl1pPr>
            <a:lvl2pPr marL="505800" indent="0">
              <a:buNone/>
              <a:defRPr/>
            </a:lvl2pPr>
            <a:lvl3pPr marL="963000" indent="0">
              <a:buNone/>
              <a:defRPr/>
            </a:lvl3pPr>
            <a:lvl4pPr marL="1420200" indent="0">
              <a:buNone/>
              <a:defRPr/>
            </a:lvl4pPr>
            <a:lvl5pPr marL="1828800" indent="0">
              <a:buNone/>
              <a:defRPr/>
            </a:lvl5pPr>
          </a:lstStyle>
          <a:p>
            <a:pPr lvl="0"/>
            <a:r>
              <a:rPr lang="da-DK"/>
              <a:t>Name</a:t>
            </a:r>
          </a:p>
        </p:txBody>
      </p:sp>
      <p:sp>
        <p:nvSpPr>
          <p:cNvPr id="5" name="Text Placeholder 2">
            <a:extLst>
              <a:ext uri="{FF2B5EF4-FFF2-40B4-BE49-F238E27FC236}">
                <a16:creationId xmlns:a16="http://schemas.microsoft.com/office/drawing/2014/main" id="{CBF2E6F1-10D5-0AA2-7F3C-8890578EA45C}"/>
              </a:ext>
            </a:extLst>
          </p:cNvPr>
          <p:cNvSpPr>
            <a:spLocks noGrp="1"/>
          </p:cNvSpPr>
          <p:nvPr>
            <p:ph type="body" sz="quarter" idx="20" hasCustomPrompt="1"/>
          </p:nvPr>
        </p:nvSpPr>
        <p:spPr>
          <a:xfrm>
            <a:off x="1410996" y="3194410"/>
            <a:ext cx="2505802" cy="449339"/>
          </a:xfrm>
        </p:spPr>
        <p:txBody>
          <a:bodyPr/>
          <a:lstStyle>
            <a:lvl1pPr marL="0" indent="0" algn="ctr" rtl="0">
              <a:spcBef>
                <a:spcPts val="0"/>
              </a:spcBef>
              <a:buNone/>
              <a:defRPr sz="1200"/>
            </a:lvl1pPr>
            <a:lvl2pPr marL="505800" indent="0">
              <a:buNone/>
              <a:defRPr/>
            </a:lvl2pPr>
            <a:lvl3pPr marL="963000" indent="0">
              <a:buNone/>
              <a:defRPr/>
            </a:lvl3pPr>
            <a:lvl4pPr marL="1420200" indent="0">
              <a:buNone/>
              <a:defRPr/>
            </a:lvl4pPr>
            <a:lvl5pPr marL="1828800" indent="0">
              <a:buNone/>
              <a:defRPr/>
            </a:lvl5pPr>
          </a:lstStyle>
          <a:p>
            <a:pPr lvl="0"/>
            <a:r>
              <a:rPr lang="da-DK"/>
              <a:t>Title and contact info</a:t>
            </a:r>
          </a:p>
        </p:txBody>
      </p:sp>
      <p:sp>
        <p:nvSpPr>
          <p:cNvPr id="40" name="Picture Placeholder 3">
            <a:extLst>
              <a:ext uri="{FF2B5EF4-FFF2-40B4-BE49-F238E27FC236}">
                <a16:creationId xmlns:a16="http://schemas.microsoft.com/office/drawing/2014/main" id="{65A9F788-9DDF-8068-7EF6-2218AB48592F}"/>
              </a:ext>
            </a:extLst>
          </p:cNvPr>
          <p:cNvSpPr>
            <a:spLocks noGrp="1"/>
          </p:cNvSpPr>
          <p:nvPr>
            <p:ph type="pic" sz="quarter" idx="21"/>
          </p:nvPr>
        </p:nvSpPr>
        <p:spPr>
          <a:xfrm>
            <a:off x="5393636" y="1425801"/>
            <a:ext cx="1440000" cy="1440000"/>
          </a:xfrm>
        </p:spPr>
        <p:txBody>
          <a:bodyPr/>
          <a:lstStyle/>
          <a:p>
            <a:endParaRPr lang="en-FI"/>
          </a:p>
        </p:txBody>
      </p:sp>
      <p:sp>
        <p:nvSpPr>
          <p:cNvPr id="41" name="Text Placeholder 2">
            <a:extLst>
              <a:ext uri="{FF2B5EF4-FFF2-40B4-BE49-F238E27FC236}">
                <a16:creationId xmlns:a16="http://schemas.microsoft.com/office/drawing/2014/main" id="{8494EB9D-E7E4-F641-8017-6612D5B77B35}"/>
              </a:ext>
            </a:extLst>
          </p:cNvPr>
          <p:cNvSpPr>
            <a:spLocks noGrp="1"/>
          </p:cNvSpPr>
          <p:nvPr>
            <p:ph type="body" sz="quarter" idx="22" hasCustomPrompt="1"/>
          </p:nvPr>
        </p:nvSpPr>
        <p:spPr>
          <a:xfrm>
            <a:off x="4853993" y="2962763"/>
            <a:ext cx="2505802" cy="216126"/>
          </a:xfrm>
        </p:spPr>
        <p:txBody>
          <a:bodyPr/>
          <a:lstStyle>
            <a:lvl1pPr marL="0" indent="0" algn="ctr" rtl="0">
              <a:spcBef>
                <a:spcPts val="0"/>
              </a:spcBef>
              <a:buNone/>
              <a:defRPr sz="1400" b="1"/>
            </a:lvl1pPr>
            <a:lvl2pPr marL="505800" indent="0">
              <a:buNone/>
              <a:defRPr/>
            </a:lvl2pPr>
            <a:lvl3pPr marL="963000" indent="0">
              <a:buNone/>
              <a:defRPr/>
            </a:lvl3pPr>
            <a:lvl4pPr marL="1420200" indent="0">
              <a:buNone/>
              <a:defRPr/>
            </a:lvl4pPr>
            <a:lvl5pPr marL="1828800" indent="0">
              <a:buNone/>
              <a:defRPr/>
            </a:lvl5pPr>
          </a:lstStyle>
          <a:p>
            <a:pPr lvl="0"/>
            <a:r>
              <a:rPr lang="da-DK"/>
              <a:t>Name</a:t>
            </a:r>
          </a:p>
        </p:txBody>
      </p:sp>
      <p:sp>
        <p:nvSpPr>
          <p:cNvPr id="42" name="Text Placeholder 2">
            <a:extLst>
              <a:ext uri="{FF2B5EF4-FFF2-40B4-BE49-F238E27FC236}">
                <a16:creationId xmlns:a16="http://schemas.microsoft.com/office/drawing/2014/main" id="{45479B6A-D6A3-AA38-C391-5DE891A07B1E}"/>
              </a:ext>
            </a:extLst>
          </p:cNvPr>
          <p:cNvSpPr>
            <a:spLocks noGrp="1"/>
          </p:cNvSpPr>
          <p:nvPr>
            <p:ph type="body" sz="quarter" idx="23" hasCustomPrompt="1"/>
          </p:nvPr>
        </p:nvSpPr>
        <p:spPr>
          <a:xfrm>
            <a:off x="4853993" y="3194410"/>
            <a:ext cx="2505802" cy="449339"/>
          </a:xfrm>
        </p:spPr>
        <p:txBody>
          <a:bodyPr/>
          <a:lstStyle>
            <a:lvl1pPr marL="0" indent="0" algn="ctr" rtl="0">
              <a:spcBef>
                <a:spcPts val="0"/>
              </a:spcBef>
              <a:buNone/>
              <a:defRPr sz="1200"/>
            </a:lvl1pPr>
            <a:lvl2pPr marL="505800" indent="0">
              <a:buNone/>
              <a:defRPr/>
            </a:lvl2pPr>
            <a:lvl3pPr marL="963000" indent="0">
              <a:buNone/>
              <a:defRPr/>
            </a:lvl3pPr>
            <a:lvl4pPr marL="1420200" indent="0">
              <a:buNone/>
              <a:defRPr/>
            </a:lvl4pPr>
            <a:lvl5pPr marL="1828800" indent="0">
              <a:buNone/>
              <a:defRPr/>
            </a:lvl5pPr>
          </a:lstStyle>
          <a:p>
            <a:pPr lvl="0"/>
            <a:r>
              <a:rPr lang="da-DK"/>
              <a:t>Title and contact info</a:t>
            </a:r>
          </a:p>
        </p:txBody>
      </p:sp>
      <p:sp>
        <p:nvSpPr>
          <p:cNvPr id="43" name="Picture Placeholder 3">
            <a:extLst>
              <a:ext uri="{FF2B5EF4-FFF2-40B4-BE49-F238E27FC236}">
                <a16:creationId xmlns:a16="http://schemas.microsoft.com/office/drawing/2014/main" id="{DD77698B-34A3-8328-599C-F0AF2B4799CF}"/>
              </a:ext>
            </a:extLst>
          </p:cNvPr>
          <p:cNvSpPr>
            <a:spLocks noGrp="1"/>
          </p:cNvSpPr>
          <p:nvPr>
            <p:ph type="pic" sz="quarter" idx="24"/>
          </p:nvPr>
        </p:nvSpPr>
        <p:spPr>
          <a:xfrm>
            <a:off x="8836633" y="1425801"/>
            <a:ext cx="1440000" cy="1440000"/>
          </a:xfrm>
        </p:spPr>
        <p:txBody>
          <a:bodyPr/>
          <a:lstStyle/>
          <a:p>
            <a:endParaRPr lang="en-FI"/>
          </a:p>
        </p:txBody>
      </p:sp>
      <p:sp>
        <p:nvSpPr>
          <p:cNvPr id="44" name="Text Placeholder 2">
            <a:extLst>
              <a:ext uri="{FF2B5EF4-FFF2-40B4-BE49-F238E27FC236}">
                <a16:creationId xmlns:a16="http://schemas.microsoft.com/office/drawing/2014/main" id="{CFC1513B-E688-8C22-0983-D5F06A82B575}"/>
              </a:ext>
            </a:extLst>
          </p:cNvPr>
          <p:cNvSpPr>
            <a:spLocks noGrp="1"/>
          </p:cNvSpPr>
          <p:nvPr>
            <p:ph type="body" sz="quarter" idx="25" hasCustomPrompt="1"/>
          </p:nvPr>
        </p:nvSpPr>
        <p:spPr>
          <a:xfrm>
            <a:off x="8296990" y="2962763"/>
            <a:ext cx="2505802" cy="216126"/>
          </a:xfrm>
        </p:spPr>
        <p:txBody>
          <a:bodyPr/>
          <a:lstStyle>
            <a:lvl1pPr marL="0" indent="0" algn="ctr" rtl="0">
              <a:spcBef>
                <a:spcPts val="0"/>
              </a:spcBef>
              <a:buNone/>
              <a:defRPr sz="1400" b="1"/>
            </a:lvl1pPr>
            <a:lvl2pPr marL="505800" indent="0">
              <a:buNone/>
              <a:defRPr/>
            </a:lvl2pPr>
            <a:lvl3pPr marL="963000" indent="0">
              <a:buNone/>
              <a:defRPr/>
            </a:lvl3pPr>
            <a:lvl4pPr marL="1420200" indent="0">
              <a:buNone/>
              <a:defRPr/>
            </a:lvl4pPr>
            <a:lvl5pPr marL="1828800" indent="0">
              <a:buNone/>
              <a:defRPr/>
            </a:lvl5pPr>
          </a:lstStyle>
          <a:p>
            <a:pPr lvl="0"/>
            <a:r>
              <a:rPr lang="da-DK"/>
              <a:t>Name</a:t>
            </a:r>
          </a:p>
        </p:txBody>
      </p:sp>
      <p:sp>
        <p:nvSpPr>
          <p:cNvPr id="45" name="Text Placeholder 2">
            <a:extLst>
              <a:ext uri="{FF2B5EF4-FFF2-40B4-BE49-F238E27FC236}">
                <a16:creationId xmlns:a16="http://schemas.microsoft.com/office/drawing/2014/main" id="{42A70C98-80F9-2F27-824C-845BAE3DD689}"/>
              </a:ext>
            </a:extLst>
          </p:cNvPr>
          <p:cNvSpPr>
            <a:spLocks noGrp="1"/>
          </p:cNvSpPr>
          <p:nvPr>
            <p:ph type="body" sz="quarter" idx="26" hasCustomPrompt="1"/>
          </p:nvPr>
        </p:nvSpPr>
        <p:spPr>
          <a:xfrm>
            <a:off x="8296990" y="3194410"/>
            <a:ext cx="2505802" cy="449339"/>
          </a:xfrm>
        </p:spPr>
        <p:txBody>
          <a:bodyPr/>
          <a:lstStyle>
            <a:lvl1pPr marL="0" indent="0" algn="ctr" rtl="0">
              <a:spcBef>
                <a:spcPts val="0"/>
              </a:spcBef>
              <a:buNone/>
              <a:defRPr sz="1200"/>
            </a:lvl1pPr>
            <a:lvl2pPr marL="505800" indent="0">
              <a:buNone/>
              <a:defRPr/>
            </a:lvl2pPr>
            <a:lvl3pPr marL="963000" indent="0">
              <a:buNone/>
              <a:defRPr/>
            </a:lvl3pPr>
            <a:lvl4pPr marL="1420200" indent="0">
              <a:buNone/>
              <a:defRPr/>
            </a:lvl4pPr>
            <a:lvl5pPr marL="1828800" indent="0">
              <a:buNone/>
              <a:defRPr/>
            </a:lvl5pPr>
          </a:lstStyle>
          <a:p>
            <a:pPr lvl="0"/>
            <a:r>
              <a:rPr lang="da-DK"/>
              <a:t>Title and contact info</a:t>
            </a:r>
          </a:p>
        </p:txBody>
      </p:sp>
      <p:sp>
        <p:nvSpPr>
          <p:cNvPr id="46" name="Picture Placeholder 3">
            <a:extLst>
              <a:ext uri="{FF2B5EF4-FFF2-40B4-BE49-F238E27FC236}">
                <a16:creationId xmlns:a16="http://schemas.microsoft.com/office/drawing/2014/main" id="{430FE115-FA16-5B84-0756-FFDDF1E0C7E8}"/>
              </a:ext>
            </a:extLst>
          </p:cNvPr>
          <p:cNvSpPr>
            <a:spLocks noGrp="1"/>
          </p:cNvSpPr>
          <p:nvPr>
            <p:ph type="pic" sz="quarter" idx="27"/>
          </p:nvPr>
        </p:nvSpPr>
        <p:spPr>
          <a:xfrm>
            <a:off x="1950639" y="4018530"/>
            <a:ext cx="1440000" cy="1440000"/>
          </a:xfrm>
        </p:spPr>
        <p:txBody>
          <a:bodyPr/>
          <a:lstStyle/>
          <a:p>
            <a:endParaRPr lang="en-FI"/>
          </a:p>
        </p:txBody>
      </p:sp>
      <p:sp>
        <p:nvSpPr>
          <p:cNvPr id="47" name="Text Placeholder 2">
            <a:extLst>
              <a:ext uri="{FF2B5EF4-FFF2-40B4-BE49-F238E27FC236}">
                <a16:creationId xmlns:a16="http://schemas.microsoft.com/office/drawing/2014/main" id="{2521495C-C97F-345C-6693-6C77E6C6E5BE}"/>
              </a:ext>
            </a:extLst>
          </p:cNvPr>
          <p:cNvSpPr>
            <a:spLocks noGrp="1"/>
          </p:cNvSpPr>
          <p:nvPr>
            <p:ph type="body" sz="quarter" idx="28" hasCustomPrompt="1"/>
          </p:nvPr>
        </p:nvSpPr>
        <p:spPr>
          <a:xfrm>
            <a:off x="1410996" y="5555492"/>
            <a:ext cx="2505802" cy="216126"/>
          </a:xfrm>
        </p:spPr>
        <p:txBody>
          <a:bodyPr/>
          <a:lstStyle>
            <a:lvl1pPr marL="0" indent="0" algn="ctr" rtl="0">
              <a:spcBef>
                <a:spcPts val="0"/>
              </a:spcBef>
              <a:buNone/>
              <a:defRPr sz="1400" b="1"/>
            </a:lvl1pPr>
            <a:lvl2pPr marL="505800" indent="0">
              <a:buNone/>
              <a:defRPr/>
            </a:lvl2pPr>
            <a:lvl3pPr marL="963000" indent="0">
              <a:buNone/>
              <a:defRPr/>
            </a:lvl3pPr>
            <a:lvl4pPr marL="1420200" indent="0">
              <a:buNone/>
              <a:defRPr/>
            </a:lvl4pPr>
            <a:lvl5pPr marL="1828800" indent="0">
              <a:buNone/>
              <a:defRPr/>
            </a:lvl5pPr>
          </a:lstStyle>
          <a:p>
            <a:pPr lvl="0"/>
            <a:r>
              <a:rPr lang="da-DK"/>
              <a:t>Name</a:t>
            </a:r>
          </a:p>
        </p:txBody>
      </p:sp>
      <p:sp>
        <p:nvSpPr>
          <p:cNvPr id="48" name="Text Placeholder 2">
            <a:extLst>
              <a:ext uri="{FF2B5EF4-FFF2-40B4-BE49-F238E27FC236}">
                <a16:creationId xmlns:a16="http://schemas.microsoft.com/office/drawing/2014/main" id="{6BFA09DA-AB54-CE87-51C0-B61BCB412029}"/>
              </a:ext>
            </a:extLst>
          </p:cNvPr>
          <p:cNvSpPr>
            <a:spLocks noGrp="1"/>
          </p:cNvSpPr>
          <p:nvPr>
            <p:ph type="body" sz="quarter" idx="29" hasCustomPrompt="1"/>
          </p:nvPr>
        </p:nvSpPr>
        <p:spPr>
          <a:xfrm>
            <a:off x="1410996" y="5787139"/>
            <a:ext cx="2505802" cy="449339"/>
          </a:xfrm>
        </p:spPr>
        <p:txBody>
          <a:bodyPr/>
          <a:lstStyle>
            <a:lvl1pPr marL="0" indent="0" algn="ctr" rtl="0">
              <a:spcBef>
                <a:spcPts val="0"/>
              </a:spcBef>
              <a:buNone/>
              <a:defRPr sz="1200"/>
            </a:lvl1pPr>
            <a:lvl2pPr marL="505800" indent="0">
              <a:buNone/>
              <a:defRPr/>
            </a:lvl2pPr>
            <a:lvl3pPr marL="963000" indent="0">
              <a:buNone/>
              <a:defRPr/>
            </a:lvl3pPr>
            <a:lvl4pPr marL="1420200" indent="0">
              <a:buNone/>
              <a:defRPr/>
            </a:lvl4pPr>
            <a:lvl5pPr marL="1828800" indent="0">
              <a:buNone/>
              <a:defRPr/>
            </a:lvl5pPr>
          </a:lstStyle>
          <a:p>
            <a:pPr lvl="0"/>
            <a:r>
              <a:rPr lang="da-DK"/>
              <a:t>Title and contact info</a:t>
            </a:r>
          </a:p>
        </p:txBody>
      </p:sp>
      <p:sp>
        <p:nvSpPr>
          <p:cNvPr id="49" name="Picture Placeholder 3">
            <a:extLst>
              <a:ext uri="{FF2B5EF4-FFF2-40B4-BE49-F238E27FC236}">
                <a16:creationId xmlns:a16="http://schemas.microsoft.com/office/drawing/2014/main" id="{FBFC0B37-444A-49DE-00AB-4F034D703213}"/>
              </a:ext>
            </a:extLst>
          </p:cNvPr>
          <p:cNvSpPr>
            <a:spLocks noGrp="1"/>
          </p:cNvSpPr>
          <p:nvPr>
            <p:ph type="pic" sz="quarter" idx="30"/>
          </p:nvPr>
        </p:nvSpPr>
        <p:spPr>
          <a:xfrm>
            <a:off x="5393636" y="4018530"/>
            <a:ext cx="1440000" cy="1440000"/>
          </a:xfrm>
        </p:spPr>
        <p:txBody>
          <a:bodyPr/>
          <a:lstStyle/>
          <a:p>
            <a:endParaRPr lang="en-FI"/>
          </a:p>
        </p:txBody>
      </p:sp>
      <p:sp>
        <p:nvSpPr>
          <p:cNvPr id="50" name="Text Placeholder 2">
            <a:extLst>
              <a:ext uri="{FF2B5EF4-FFF2-40B4-BE49-F238E27FC236}">
                <a16:creationId xmlns:a16="http://schemas.microsoft.com/office/drawing/2014/main" id="{CF7C6F4C-5AEC-EB88-20B6-3C1BCF32FCEA}"/>
              </a:ext>
            </a:extLst>
          </p:cNvPr>
          <p:cNvSpPr>
            <a:spLocks noGrp="1"/>
          </p:cNvSpPr>
          <p:nvPr>
            <p:ph type="body" sz="quarter" idx="31" hasCustomPrompt="1"/>
          </p:nvPr>
        </p:nvSpPr>
        <p:spPr>
          <a:xfrm>
            <a:off x="4853993" y="5555492"/>
            <a:ext cx="2505802" cy="216126"/>
          </a:xfrm>
        </p:spPr>
        <p:txBody>
          <a:bodyPr/>
          <a:lstStyle>
            <a:lvl1pPr marL="0" indent="0" algn="ctr" rtl="0">
              <a:spcBef>
                <a:spcPts val="0"/>
              </a:spcBef>
              <a:buNone/>
              <a:defRPr sz="1400" b="1"/>
            </a:lvl1pPr>
            <a:lvl2pPr marL="505800" indent="0">
              <a:buNone/>
              <a:defRPr/>
            </a:lvl2pPr>
            <a:lvl3pPr marL="963000" indent="0">
              <a:buNone/>
              <a:defRPr/>
            </a:lvl3pPr>
            <a:lvl4pPr marL="1420200" indent="0">
              <a:buNone/>
              <a:defRPr/>
            </a:lvl4pPr>
            <a:lvl5pPr marL="1828800" indent="0">
              <a:buNone/>
              <a:defRPr/>
            </a:lvl5pPr>
          </a:lstStyle>
          <a:p>
            <a:pPr lvl="0"/>
            <a:r>
              <a:rPr lang="da-DK"/>
              <a:t>Name</a:t>
            </a:r>
          </a:p>
        </p:txBody>
      </p:sp>
      <p:sp>
        <p:nvSpPr>
          <p:cNvPr id="51" name="Text Placeholder 2">
            <a:extLst>
              <a:ext uri="{FF2B5EF4-FFF2-40B4-BE49-F238E27FC236}">
                <a16:creationId xmlns:a16="http://schemas.microsoft.com/office/drawing/2014/main" id="{7C925B23-FD11-0300-6839-0E7A56483A07}"/>
              </a:ext>
            </a:extLst>
          </p:cNvPr>
          <p:cNvSpPr>
            <a:spLocks noGrp="1"/>
          </p:cNvSpPr>
          <p:nvPr>
            <p:ph type="body" sz="quarter" idx="32" hasCustomPrompt="1"/>
          </p:nvPr>
        </p:nvSpPr>
        <p:spPr>
          <a:xfrm>
            <a:off x="4853993" y="5787139"/>
            <a:ext cx="2505802" cy="449339"/>
          </a:xfrm>
        </p:spPr>
        <p:txBody>
          <a:bodyPr/>
          <a:lstStyle>
            <a:lvl1pPr marL="0" indent="0" algn="ctr" rtl="0">
              <a:spcBef>
                <a:spcPts val="0"/>
              </a:spcBef>
              <a:buNone/>
              <a:defRPr sz="1200"/>
            </a:lvl1pPr>
            <a:lvl2pPr marL="505800" indent="0">
              <a:buNone/>
              <a:defRPr/>
            </a:lvl2pPr>
            <a:lvl3pPr marL="963000" indent="0">
              <a:buNone/>
              <a:defRPr/>
            </a:lvl3pPr>
            <a:lvl4pPr marL="1420200" indent="0">
              <a:buNone/>
              <a:defRPr/>
            </a:lvl4pPr>
            <a:lvl5pPr marL="1828800" indent="0">
              <a:buNone/>
              <a:defRPr/>
            </a:lvl5pPr>
          </a:lstStyle>
          <a:p>
            <a:pPr lvl="0"/>
            <a:r>
              <a:rPr lang="da-DK"/>
              <a:t>Title and contact info</a:t>
            </a:r>
          </a:p>
        </p:txBody>
      </p:sp>
      <p:sp>
        <p:nvSpPr>
          <p:cNvPr id="52" name="Picture Placeholder 3">
            <a:extLst>
              <a:ext uri="{FF2B5EF4-FFF2-40B4-BE49-F238E27FC236}">
                <a16:creationId xmlns:a16="http://schemas.microsoft.com/office/drawing/2014/main" id="{2932B5A4-A086-43F0-334A-FDE5C7D7361C}"/>
              </a:ext>
            </a:extLst>
          </p:cNvPr>
          <p:cNvSpPr>
            <a:spLocks noGrp="1"/>
          </p:cNvSpPr>
          <p:nvPr>
            <p:ph type="pic" sz="quarter" idx="33"/>
          </p:nvPr>
        </p:nvSpPr>
        <p:spPr>
          <a:xfrm>
            <a:off x="8836633" y="4018530"/>
            <a:ext cx="1440000" cy="1440000"/>
          </a:xfrm>
        </p:spPr>
        <p:txBody>
          <a:bodyPr/>
          <a:lstStyle/>
          <a:p>
            <a:endParaRPr lang="en-FI"/>
          </a:p>
        </p:txBody>
      </p:sp>
      <p:sp>
        <p:nvSpPr>
          <p:cNvPr id="53" name="Text Placeholder 2">
            <a:extLst>
              <a:ext uri="{FF2B5EF4-FFF2-40B4-BE49-F238E27FC236}">
                <a16:creationId xmlns:a16="http://schemas.microsoft.com/office/drawing/2014/main" id="{96C79B90-95E8-E1CB-D86C-DED2720A5BEA}"/>
              </a:ext>
            </a:extLst>
          </p:cNvPr>
          <p:cNvSpPr>
            <a:spLocks noGrp="1"/>
          </p:cNvSpPr>
          <p:nvPr>
            <p:ph type="body" sz="quarter" idx="34" hasCustomPrompt="1"/>
          </p:nvPr>
        </p:nvSpPr>
        <p:spPr>
          <a:xfrm>
            <a:off x="8296990" y="5555492"/>
            <a:ext cx="2505802" cy="216126"/>
          </a:xfrm>
        </p:spPr>
        <p:txBody>
          <a:bodyPr/>
          <a:lstStyle>
            <a:lvl1pPr marL="0" indent="0" algn="ctr" rtl="0">
              <a:spcBef>
                <a:spcPts val="0"/>
              </a:spcBef>
              <a:buNone/>
              <a:defRPr sz="1400" b="1"/>
            </a:lvl1pPr>
            <a:lvl2pPr marL="505800" indent="0">
              <a:buNone/>
              <a:defRPr/>
            </a:lvl2pPr>
            <a:lvl3pPr marL="963000" indent="0">
              <a:buNone/>
              <a:defRPr/>
            </a:lvl3pPr>
            <a:lvl4pPr marL="1420200" indent="0">
              <a:buNone/>
              <a:defRPr/>
            </a:lvl4pPr>
            <a:lvl5pPr marL="1828800" indent="0">
              <a:buNone/>
              <a:defRPr/>
            </a:lvl5pPr>
          </a:lstStyle>
          <a:p>
            <a:pPr lvl="0"/>
            <a:r>
              <a:rPr lang="da-DK"/>
              <a:t>Name</a:t>
            </a:r>
          </a:p>
        </p:txBody>
      </p:sp>
      <p:sp>
        <p:nvSpPr>
          <p:cNvPr id="54" name="Text Placeholder 2">
            <a:extLst>
              <a:ext uri="{FF2B5EF4-FFF2-40B4-BE49-F238E27FC236}">
                <a16:creationId xmlns:a16="http://schemas.microsoft.com/office/drawing/2014/main" id="{0E633408-A104-E81E-3E24-3837CD9CE898}"/>
              </a:ext>
            </a:extLst>
          </p:cNvPr>
          <p:cNvSpPr>
            <a:spLocks noGrp="1"/>
          </p:cNvSpPr>
          <p:nvPr>
            <p:ph type="body" sz="quarter" idx="35" hasCustomPrompt="1"/>
          </p:nvPr>
        </p:nvSpPr>
        <p:spPr>
          <a:xfrm>
            <a:off x="8296990" y="5787139"/>
            <a:ext cx="2505802" cy="449339"/>
          </a:xfrm>
        </p:spPr>
        <p:txBody>
          <a:bodyPr/>
          <a:lstStyle>
            <a:lvl1pPr marL="0" indent="0" algn="ctr" rtl="0">
              <a:spcBef>
                <a:spcPts val="0"/>
              </a:spcBef>
              <a:buNone/>
              <a:defRPr sz="1200"/>
            </a:lvl1pPr>
            <a:lvl2pPr marL="505800" indent="0">
              <a:buNone/>
              <a:defRPr/>
            </a:lvl2pPr>
            <a:lvl3pPr marL="963000" indent="0">
              <a:buNone/>
              <a:defRPr/>
            </a:lvl3pPr>
            <a:lvl4pPr marL="1420200" indent="0">
              <a:buNone/>
              <a:defRPr/>
            </a:lvl4pPr>
            <a:lvl5pPr marL="1828800" indent="0">
              <a:buNone/>
              <a:defRPr/>
            </a:lvl5pPr>
          </a:lstStyle>
          <a:p>
            <a:pPr lvl="0"/>
            <a:r>
              <a:rPr lang="da-DK"/>
              <a:t>Title and contact info</a:t>
            </a:r>
          </a:p>
        </p:txBody>
      </p:sp>
      <p:sp>
        <p:nvSpPr>
          <p:cNvPr id="17" name="Text Placeholder 5">
            <a:extLst>
              <a:ext uri="{FF2B5EF4-FFF2-40B4-BE49-F238E27FC236}">
                <a16:creationId xmlns:a16="http://schemas.microsoft.com/office/drawing/2014/main" id="{C1C31E88-9CE3-5786-D6A0-7EADFBC7648C}"/>
              </a:ext>
            </a:extLst>
          </p:cNvPr>
          <p:cNvSpPr>
            <a:spLocks noGrp="1"/>
          </p:cNvSpPr>
          <p:nvPr>
            <p:ph type="body" sz="quarter" idx="12" hasCustomPrompt="1"/>
          </p:nvPr>
        </p:nvSpPr>
        <p:spPr>
          <a:xfrm>
            <a:off x="550863" y="6303963"/>
            <a:ext cx="8714581" cy="365125"/>
          </a:xfrm>
        </p:spPr>
        <p:txBody>
          <a:bodyPr tIns="0" bIns="0" anchor="b">
            <a:noAutofit/>
          </a:bodyPr>
          <a:lstStyle>
            <a:lvl1pPr marL="0" indent="0" rtl="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da-DK"/>
              <a:t>Click to edit Master text style</a:t>
            </a:r>
          </a:p>
        </p:txBody>
      </p:sp>
      <p:sp>
        <p:nvSpPr>
          <p:cNvPr id="15" name="Footer Placeholder 14">
            <a:extLst>
              <a:ext uri="{FF2B5EF4-FFF2-40B4-BE49-F238E27FC236}">
                <a16:creationId xmlns:a16="http://schemas.microsoft.com/office/drawing/2014/main" id="{334404B2-3169-3216-CA32-2C4BEE2E1801}"/>
              </a:ext>
            </a:extLst>
          </p:cNvPr>
          <p:cNvSpPr>
            <a:spLocks noGrp="1"/>
          </p:cNvSpPr>
          <p:nvPr>
            <p:ph type="ftr" sz="quarter" idx="15"/>
          </p:nvPr>
        </p:nvSpPr>
        <p:spPr/>
        <p:txBody>
          <a:bodyPr/>
          <a:lstStyle>
            <a:lvl1pPr rtl="0">
              <a:defRPr/>
            </a:lvl1pPr>
          </a:lstStyle>
          <a:p>
            <a:r>
              <a:rPr lang="da-DK"/>
              <a:t>KL - Hypoteser på basis af sundhedsdata</a:t>
            </a:r>
          </a:p>
        </p:txBody>
      </p:sp>
      <p:sp>
        <p:nvSpPr>
          <p:cNvPr id="16" name="Slide Number Placeholder 15">
            <a:extLst>
              <a:ext uri="{FF2B5EF4-FFF2-40B4-BE49-F238E27FC236}">
                <a16:creationId xmlns:a16="http://schemas.microsoft.com/office/drawing/2014/main" id="{DB668FF4-3DEE-5EED-E1C3-049DEF40F760}"/>
              </a:ext>
            </a:extLst>
          </p:cNvPr>
          <p:cNvSpPr>
            <a:spLocks noGrp="1"/>
          </p:cNvSpPr>
          <p:nvPr>
            <p:ph type="sldNum" sz="quarter" idx="16"/>
          </p:nvPr>
        </p:nvSpPr>
        <p:spPr/>
        <p:txBody>
          <a:bodyPr/>
          <a:lstStyle>
            <a:lvl1pPr rtl="0">
              <a:defRPr/>
            </a:lvl1pPr>
          </a:lstStyle>
          <a:p>
            <a:fld id="{D067FB47-F157-A045-9CD5-4689ACA23093}" type="slidenum">
              <a:rPr lang="da-DK" smtClean="0"/>
              <a:pPr/>
              <a:t>‹nr.›</a:t>
            </a:fld>
            <a:endParaRPr lang="da-DK"/>
          </a:p>
        </p:txBody>
      </p:sp>
      <p:pic>
        <p:nvPicPr>
          <p:cNvPr id="7" name="Graphic 6">
            <a:extLst>
              <a:ext uri="{FF2B5EF4-FFF2-40B4-BE49-F238E27FC236}">
                <a16:creationId xmlns:a16="http://schemas.microsoft.com/office/drawing/2014/main" id="{8194AFE3-0C37-8E82-1897-4C8212A908B9}"/>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129138" y="378355"/>
            <a:ext cx="1512000" cy="501984"/>
          </a:xfrm>
          <a:prstGeom prst="rect">
            <a:avLst/>
          </a:prstGeom>
        </p:spPr>
      </p:pic>
    </p:spTree>
    <p:extLst>
      <p:ext uri="{BB962C8B-B14F-4D97-AF65-F5344CB8AC3E}">
        <p14:creationId xmlns:p14="http://schemas.microsoft.com/office/powerpoint/2010/main" val="249773033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port: Contact">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538CD73-D651-B1E4-6FC9-81094D91A6CA}"/>
              </a:ext>
            </a:extLst>
          </p:cNvPr>
          <p:cNvGraphicFramePr>
            <a:graphicFrameLocks noChangeAspect="1"/>
          </p:cNvGraphicFramePr>
          <p:nvPr userDrawn="1">
            <p:custDataLst>
              <p:tags r:id="rId1"/>
            </p:custDataLst>
            <p:extLst>
              <p:ext uri="{D42A27DB-BD31-4B8C-83A1-F6EECF244321}">
                <p14:modId xmlns:p14="http://schemas.microsoft.com/office/powerpoint/2010/main" val="40303956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8" name="think-cell data - do not delete" hidden="1">
                        <a:extLst>
                          <a:ext uri="{FF2B5EF4-FFF2-40B4-BE49-F238E27FC236}">
                            <a16:creationId xmlns:a16="http://schemas.microsoft.com/office/drawing/2014/main" id="{4538CD73-D651-B1E4-6FC9-81094D91A6C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9781C9A1-3ACB-4B2B-86C7-1C64CA98D1AC}"/>
              </a:ext>
            </a:extLst>
          </p:cNvPr>
          <p:cNvSpPr>
            <a:spLocks noGrp="1"/>
          </p:cNvSpPr>
          <p:nvPr>
            <p:ph type="title" hasCustomPrompt="1"/>
          </p:nvPr>
        </p:nvSpPr>
        <p:spPr>
          <a:xfrm>
            <a:off x="550864" y="391565"/>
            <a:ext cx="9193211" cy="574675"/>
          </a:xfrm>
        </p:spPr>
        <p:txBody>
          <a:bodyPr vert="horz"/>
          <a:lstStyle>
            <a:lvl1pPr rtl="0">
              <a:defRPr/>
            </a:lvl1pPr>
          </a:lstStyle>
          <a:p>
            <a:r>
              <a:rPr lang="da-DK"/>
              <a:t>Click to edit Master title style</a:t>
            </a:r>
          </a:p>
        </p:txBody>
      </p:sp>
      <p:sp>
        <p:nvSpPr>
          <p:cNvPr id="4" name="Picture Placeholder 3">
            <a:extLst>
              <a:ext uri="{FF2B5EF4-FFF2-40B4-BE49-F238E27FC236}">
                <a16:creationId xmlns:a16="http://schemas.microsoft.com/office/drawing/2014/main" id="{1FF1EFBA-43C9-A0AF-FC1F-884E1D788D48}"/>
              </a:ext>
            </a:extLst>
          </p:cNvPr>
          <p:cNvSpPr>
            <a:spLocks noGrp="1"/>
          </p:cNvSpPr>
          <p:nvPr>
            <p:ph type="pic" sz="quarter" idx="18"/>
          </p:nvPr>
        </p:nvSpPr>
        <p:spPr>
          <a:xfrm>
            <a:off x="550863" y="1425800"/>
            <a:ext cx="4811488" cy="4811488"/>
          </a:xfrm>
        </p:spPr>
        <p:txBody>
          <a:bodyPr/>
          <a:lstStyle/>
          <a:p>
            <a:endParaRPr lang="en-FI"/>
          </a:p>
        </p:txBody>
      </p:sp>
      <p:sp>
        <p:nvSpPr>
          <p:cNvPr id="3" name="Text Placeholder 2">
            <a:extLst>
              <a:ext uri="{FF2B5EF4-FFF2-40B4-BE49-F238E27FC236}">
                <a16:creationId xmlns:a16="http://schemas.microsoft.com/office/drawing/2014/main" id="{068BF59B-2528-3344-434B-CF7DAD19208C}"/>
              </a:ext>
            </a:extLst>
          </p:cNvPr>
          <p:cNvSpPr>
            <a:spLocks noGrp="1"/>
          </p:cNvSpPr>
          <p:nvPr>
            <p:ph type="body" sz="quarter" idx="19" hasCustomPrompt="1"/>
          </p:nvPr>
        </p:nvSpPr>
        <p:spPr>
          <a:xfrm>
            <a:off x="5799183" y="1607141"/>
            <a:ext cx="5841954" cy="296963"/>
          </a:xfrm>
        </p:spPr>
        <p:txBody>
          <a:bodyPr/>
          <a:lstStyle>
            <a:lvl1pPr marL="0" indent="0" algn="l" rtl="0">
              <a:spcBef>
                <a:spcPts val="0"/>
              </a:spcBef>
              <a:buNone/>
              <a:defRPr sz="1800" b="1"/>
            </a:lvl1pPr>
            <a:lvl2pPr marL="505800" indent="0">
              <a:buNone/>
              <a:defRPr/>
            </a:lvl2pPr>
            <a:lvl3pPr marL="963000" indent="0">
              <a:buNone/>
              <a:defRPr/>
            </a:lvl3pPr>
            <a:lvl4pPr marL="1420200" indent="0">
              <a:buNone/>
              <a:defRPr/>
            </a:lvl4pPr>
            <a:lvl5pPr marL="1828800" indent="0">
              <a:buNone/>
              <a:defRPr/>
            </a:lvl5pPr>
          </a:lstStyle>
          <a:p>
            <a:pPr lvl="0"/>
            <a:r>
              <a:rPr lang="da-DK"/>
              <a:t>Name</a:t>
            </a:r>
          </a:p>
        </p:txBody>
      </p:sp>
      <p:sp>
        <p:nvSpPr>
          <p:cNvPr id="6" name="Text Placeholder 2">
            <a:extLst>
              <a:ext uri="{FF2B5EF4-FFF2-40B4-BE49-F238E27FC236}">
                <a16:creationId xmlns:a16="http://schemas.microsoft.com/office/drawing/2014/main" id="{95E13758-3DC7-2EA2-CC04-77F221D4F298}"/>
              </a:ext>
            </a:extLst>
          </p:cNvPr>
          <p:cNvSpPr>
            <a:spLocks noGrp="1"/>
          </p:cNvSpPr>
          <p:nvPr>
            <p:ph type="body" sz="quarter" idx="21" hasCustomPrompt="1"/>
          </p:nvPr>
        </p:nvSpPr>
        <p:spPr>
          <a:xfrm>
            <a:off x="5799182" y="1918616"/>
            <a:ext cx="5841955" cy="246608"/>
          </a:xfrm>
        </p:spPr>
        <p:txBody>
          <a:bodyPr/>
          <a:lstStyle>
            <a:lvl1pPr marL="0" indent="0" algn="l" rtl="0">
              <a:spcBef>
                <a:spcPts val="0"/>
              </a:spcBef>
              <a:buNone/>
              <a:defRPr sz="1600">
                <a:solidFill>
                  <a:schemeClr val="accent2"/>
                </a:solidFill>
              </a:defRPr>
            </a:lvl1pPr>
            <a:lvl2pPr marL="505800" indent="0">
              <a:buNone/>
              <a:defRPr/>
            </a:lvl2pPr>
            <a:lvl3pPr marL="963000" indent="0">
              <a:buNone/>
              <a:defRPr/>
            </a:lvl3pPr>
            <a:lvl4pPr marL="1420200" indent="0">
              <a:buNone/>
              <a:defRPr/>
            </a:lvl4pPr>
            <a:lvl5pPr marL="1828800" indent="0">
              <a:buNone/>
              <a:defRPr/>
            </a:lvl5pPr>
          </a:lstStyle>
          <a:p>
            <a:pPr lvl="0"/>
            <a:r>
              <a:rPr lang="da-DK"/>
              <a:t>Title</a:t>
            </a:r>
          </a:p>
        </p:txBody>
      </p:sp>
      <p:sp>
        <p:nvSpPr>
          <p:cNvPr id="5" name="Text Placeholder 2">
            <a:extLst>
              <a:ext uri="{FF2B5EF4-FFF2-40B4-BE49-F238E27FC236}">
                <a16:creationId xmlns:a16="http://schemas.microsoft.com/office/drawing/2014/main" id="{CBF2E6F1-10D5-0AA2-7F3C-8890578EA45C}"/>
              </a:ext>
            </a:extLst>
          </p:cNvPr>
          <p:cNvSpPr>
            <a:spLocks noGrp="1"/>
          </p:cNvSpPr>
          <p:nvPr>
            <p:ph type="body" sz="quarter" idx="20" hasCustomPrompt="1"/>
          </p:nvPr>
        </p:nvSpPr>
        <p:spPr>
          <a:xfrm>
            <a:off x="5799182" y="2508899"/>
            <a:ext cx="5841955" cy="2897871"/>
          </a:xfrm>
        </p:spPr>
        <p:txBody>
          <a:bodyPr/>
          <a:lstStyle>
            <a:lvl1pPr marL="0" indent="0" algn="l" rtl="0">
              <a:spcBef>
                <a:spcPts val="0"/>
              </a:spcBef>
              <a:buNone/>
              <a:defRPr sz="1600"/>
            </a:lvl1pPr>
            <a:lvl2pPr marL="505800" indent="0">
              <a:buNone/>
              <a:defRPr/>
            </a:lvl2pPr>
            <a:lvl3pPr marL="963000" indent="0">
              <a:buNone/>
              <a:defRPr/>
            </a:lvl3pPr>
            <a:lvl4pPr marL="1420200" indent="0">
              <a:buNone/>
              <a:defRPr/>
            </a:lvl4pPr>
            <a:lvl5pPr marL="1828800" indent="0">
              <a:buNone/>
              <a:defRPr/>
            </a:lvl5pPr>
          </a:lstStyle>
          <a:p>
            <a:pPr lvl="0"/>
            <a:r>
              <a:rPr lang="da-DK"/>
              <a:t>Contact info</a:t>
            </a:r>
          </a:p>
        </p:txBody>
      </p:sp>
      <p:sp>
        <p:nvSpPr>
          <p:cNvPr id="17" name="Text Placeholder 5">
            <a:extLst>
              <a:ext uri="{FF2B5EF4-FFF2-40B4-BE49-F238E27FC236}">
                <a16:creationId xmlns:a16="http://schemas.microsoft.com/office/drawing/2014/main" id="{C1C31E88-9CE3-5786-D6A0-7EADFBC7648C}"/>
              </a:ext>
            </a:extLst>
          </p:cNvPr>
          <p:cNvSpPr>
            <a:spLocks noGrp="1"/>
          </p:cNvSpPr>
          <p:nvPr>
            <p:ph type="body" sz="quarter" idx="12" hasCustomPrompt="1"/>
          </p:nvPr>
        </p:nvSpPr>
        <p:spPr>
          <a:xfrm>
            <a:off x="550863" y="6303963"/>
            <a:ext cx="8714581" cy="365125"/>
          </a:xfrm>
        </p:spPr>
        <p:txBody>
          <a:bodyPr tIns="0" bIns="0" anchor="b">
            <a:noAutofit/>
          </a:bodyPr>
          <a:lstStyle>
            <a:lvl1pPr marL="0" indent="0" rtl="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da-DK"/>
              <a:t>Click to edit Master text style</a:t>
            </a:r>
          </a:p>
        </p:txBody>
      </p:sp>
      <p:sp>
        <p:nvSpPr>
          <p:cNvPr id="15" name="Footer Placeholder 14">
            <a:extLst>
              <a:ext uri="{FF2B5EF4-FFF2-40B4-BE49-F238E27FC236}">
                <a16:creationId xmlns:a16="http://schemas.microsoft.com/office/drawing/2014/main" id="{334404B2-3169-3216-CA32-2C4BEE2E1801}"/>
              </a:ext>
            </a:extLst>
          </p:cNvPr>
          <p:cNvSpPr>
            <a:spLocks noGrp="1"/>
          </p:cNvSpPr>
          <p:nvPr>
            <p:ph type="ftr" sz="quarter" idx="15"/>
          </p:nvPr>
        </p:nvSpPr>
        <p:spPr/>
        <p:txBody>
          <a:bodyPr/>
          <a:lstStyle>
            <a:lvl1pPr rtl="0">
              <a:defRPr/>
            </a:lvl1pPr>
          </a:lstStyle>
          <a:p>
            <a:r>
              <a:rPr lang="da-DK"/>
              <a:t>KL - Hypoteser på basis af sundhedsdata</a:t>
            </a:r>
          </a:p>
        </p:txBody>
      </p:sp>
      <p:sp>
        <p:nvSpPr>
          <p:cNvPr id="16" name="Slide Number Placeholder 15">
            <a:extLst>
              <a:ext uri="{FF2B5EF4-FFF2-40B4-BE49-F238E27FC236}">
                <a16:creationId xmlns:a16="http://schemas.microsoft.com/office/drawing/2014/main" id="{DB668FF4-3DEE-5EED-E1C3-049DEF40F760}"/>
              </a:ext>
            </a:extLst>
          </p:cNvPr>
          <p:cNvSpPr>
            <a:spLocks noGrp="1"/>
          </p:cNvSpPr>
          <p:nvPr>
            <p:ph type="sldNum" sz="quarter" idx="16"/>
          </p:nvPr>
        </p:nvSpPr>
        <p:spPr/>
        <p:txBody>
          <a:bodyPr/>
          <a:lstStyle>
            <a:lvl1pPr rtl="0">
              <a:defRPr/>
            </a:lvl1pPr>
          </a:lstStyle>
          <a:p>
            <a:fld id="{D067FB47-F157-A045-9CD5-4689ACA23093}" type="slidenum">
              <a:rPr lang="da-DK" smtClean="0"/>
              <a:pPr/>
              <a:t>‹nr.›</a:t>
            </a:fld>
            <a:endParaRPr lang="da-DK"/>
          </a:p>
        </p:txBody>
      </p:sp>
      <p:cxnSp>
        <p:nvCxnSpPr>
          <p:cNvPr id="10" name="Straight Connector 9">
            <a:extLst>
              <a:ext uri="{FF2B5EF4-FFF2-40B4-BE49-F238E27FC236}">
                <a16:creationId xmlns:a16="http://schemas.microsoft.com/office/drawing/2014/main" id="{AB07E2BC-9144-7385-AD99-853AD0151F81}"/>
              </a:ext>
              <a:ext uri="{C183D7F6-B498-43B3-948B-1728B52AA6E4}">
                <adec:decorative xmlns:adec="http://schemas.microsoft.com/office/drawing/2017/decorative" val="1"/>
              </a:ext>
            </a:extLst>
          </p:cNvPr>
          <p:cNvCxnSpPr>
            <a:cxnSpLocks/>
          </p:cNvCxnSpPr>
          <p:nvPr userDrawn="1"/>
        </p:nvCxnSpPr>
        <p:spPr>
          <a:xfrm>
            <a:off x="5786166" y="2394321"/>
            <a:ext cx="5854972" cy="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8194AFE3-0C37-8E82-1897-4C8212A908B9}"/>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129138" y="378355"/>
            <a:ext cx="1512000" cy="501984"/>
          </a:xfrm>
          <a:prstGeom prst="rect">
            <a:avLst/>
          </a:prstGeom>
        </p:spPr>
      </p:pic>
    </p:spTree>
    <p:extLst>
      <p:ext uri="{BB962C8B-B14F-4D97-AF65-F5344CB8AC3E}">
        <p14:creationId xmlns:p14="http://schemas.microsoft.com/office/powerpoint/2010/main" val="102898853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port: 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B112EC-018A-316F-276D-7AEF3907FE33}"/>
              </a:ext>
            </a:extLst>
          </p:cNvPr>
          <p:cNvSpPr>
            <a:spLocks noGrp="1"/>
          </p:cNvSpPr>
          <p:nvPr>
            <p:ph type="pic" sz="quarter" idx="10"/>
          </p:nvPr>
        </p:nvSpPr>
        <p:spPr>
          <a:xfrm>
            <a:off x="0" y="0"/>
            <a:ext cx="12191999" cy="6858000"/>
          </a:xfrm>
        </p:spPr>
        <p:txBody>
          <a:bodyPr/>
          <a:lstStyle/>
          <a:p>
            <a:endParaRPr lang="en-FI"/>
          </a:p>
        </p:txBody>
      </p:sp>
    </p:spTree>
    <p:extLst>
      <p:ext uri="{BB962C8B-B14F-4D97-AF65-F5344CB8AC3E}">
        <p14:creationId xmlns:p14="http://schemas.microsoft.com/office/powerpoint/2010/main" val="301797343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port: Back cover (Dark)">
    <p:bg>
      <p:bgPr>
        <a:solidFill>
          <a:schemeClr val="tx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374611E-1612-55DF-5C65-4B63FFC22C68}"/>
              </a:ext>
            </a:extLst>
          </p:cNvPr>
          <p:cNvGraphicFramePr>
            <a:graphicFrameLocks noChangeAspect="1"/>
          </p:cNvGraphicFramePr>
          <p:nvPr userDrawn="1">
            <p:custDataLst>
              <p:tags r:id="rId1"/>
            </p:custDataLst>
            <p:extLst>
              <p:ext uri="{D42A27DB-BD31-4B8C-83A1-F6EECF244321}">
                <p14:modId xmlns:p14="http://schemas.microsoft.com/office/powerpoint/2010/main" val="1427509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2" name="think-cell data - do not delete" hidden="1">
                        <a:extLst>
                          <a:ext uri="{FF2B5EF4-FFF2-40B4-BE49-F238E27FC236}">
                            <a16:creationId xmlns:a16="http://schemas.microsoft.com/office/drawing/2014/main" id="{2374611E-1612-55DF-5C65-4B63FFC22C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Graphic 3">
            <a:extLst>
              <a:ext uri="{FF2B5EF4-FFF2-40B4-BE49-F238E27FC236}">
                <a16:creationId xmlns:a16="http://schemas.microsoft.com/office/drawing/2014/main" id="{C1CB1EC8-91D1-14D7-46FC-4468D0A601C2}"/>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124000" y="5690402"/>
            <a:ext cx="1944000" cy="645408"/>
          </a:xfrm>
          <a:prstGeom prst="rect">
            <a:avLst/>
          </a:prstGeom>
        </p:spPr>
      </p:pic>
      <p:sp>
        <p:nvSpPr>
          <p:cNvPr id="5" name="TextBox 4">
            <a:extLst>
              <a:ext uri="{FF2B5EF4-FFF2-40B4-BE49-F238E27FC236}">
                <a16:creationId xmlns:a16="http://schemas.microsoft.com/office/drawing/2014/main" id="{2394B092-6E60-6415-EF6F-23F33B241BE9}"/>
              </a:ext>
            </a:extLst>
          </p:cNvPr>
          <p:cNvSpPr txBox="1"/>
          <p:nvPr userDrawn="1"/>
        </p:nvSpPr>
        <p:spPr>
          <a:xfrm>
            <a:off x="550863" y="3182112"/>
            <a:ext cx="1109027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2000" u="none">
                <a:solidFill>
                  <a:schemeClr val="bg1"/>
                </a:solidFill>
                <a:hlinkClick r:id="rId7">
                  <a:extLst>
                    <a:ext uri="{A12FA001-AC4F-418D-AE19-62706E023703}">
                      <ahyp:hlinkClr xmlns:ahyp="http://schemas.microsoft.com/office/drawing/2018/hyperlinkcolor" val="tx"/>
                    </a:ext>
                  </a:extLst>
                </a:hlinkClick>
              </a:rPr>
              <a:t>nordichealthcaregroup,com</a:t>
            </a:r>
            <a:endParaRPr lang="da-DK" sz="2000" u="none">
              <a:solidFill>
                <a:schemeClr val="bg1"/>
              </a:solidFill>
            </a:endParaRPr>
          </a:p>
        </p:txBody>
      </p:sp>
      <p:pic>
        <p:nvPicPr>
          <p:cNvPr id="17" name="Graphic 16">
            <a:hlinkClick r:id="rId8"/>
            <a:extLst>
              <a:ext uri="{FF2B5EF4-FFF2-40B4-BE49-F238E27FC236}">
                <a16:creationId xmlns:a16="http://schemas.microsoft.com/office/drawing/2014/main" id="{C519C059-0150-A4E2-F55B-CFB72F1DB42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206078" y="3905798"/>
            <a:ext cx="360000" cy="360000"/>
          </a:xfrm>
          <a:prstGeom prst="rect">
            <a:avLst/>
          </a:prstGeom>
        </p:spPr>
      </p:pic>
      <p:pic>
        <p:nvPicPr>
          <p:cNvPr id="18" name="Graphic 17">
            <a:hlinkClick r:id="rId11"/>
            <a:extLst>
              <a:ext uri="{FF2B5EF4-FFF2-40B4-BE49-F238E27FC236}">
                <a16:creationId xmlns:a16="http://schemas.microsoft.com/office/drawing/2014/main" id="{D0026B69-B81A-8ABC-0784-3E3695FAED1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621631" y="3905798"/>
            <a:ext cx="364444" cy="360000"/>
          </a:xfrm>
          <a:prstGeom prst="rect">
            <a:avLst/>
          </a:prstGeom>
        </p:spPr>
      </p:pic>
    </p:spTree>
    <p:extLst>
      <p:ext uri="{BB962C8B-B14F-4D97-AF65-F5344CB8AC3E}">
        <p14:creationId xmlns:p14="http://schemas.microsoft.com/office/powerpoint/2010/main" val="196296599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port: Back cover (Light)">
    <p:bg>
      <p:bgPr>
        <a:solidFill>
          <a:schemeClr val="bg2"/>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DE2D2B8-B24B-0587-3EA0-4EA3DEBF7B7A}"/>
              </a:ext>
            </a:extLst>
          </p:cNvPr>
          <p:cNvGraphicFramePr>
            <a:graphicFrameLocks noChangeAspect="1"/>
          </p:cNvGraphicFramePr>
          <p:nvPr userDrawn="1">
            <p:custDataLst>
              <p:tags r:id="rId1"/>
            </p:custDataLst>
            <p:extLst>
              <p:ext uri="{D42A27DB-BD31-4B8C-83A1-F6EECF244321}">
                <p14:modId xmlns:p14="http://schemas.microsoft.com/office/powerpoint/2010/main" val="27515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6" name="think-cell data - do not delete" hidden="1">
                        <a:extLst>
                          <a:ext uri="{FF2B5EF4-FFF2-40B4-BE49-F238E27FC236}">
                            <a16:creationId xmlns:a16="http://schemas.microsoft.com/office/drawing/2014/main" id="{5DE2D2B8-B24B-0587-3EA0-4EA3DEBF7B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Graphic 1">
            <a:extLst>
              <a:ext uri="{FF2B5EF4-FFF2-40B4-BE49-F238E27FC236}">
                <a16:creationId xmlns:a16="http://schemas.microsoft.com/office/drawing/2014/main" id="{876EC325-D99B-3275-938E-3F4DCC21A1CA}"/>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5124000" y="5690402"/>
            <a:ext cx="1944000" cy="645408"/>
          </a:xfrm>
          <a:prstGeom prst="rect">
            <a:avLst/>
          </a:prstGeom>
        </p:spPr>
      </p:pic>
      <p:sp>
        <p:nvSpPr>
          <p:cNvPr id="5" name="TextBox 4">
            <a:extLst>
              <a:ext uri="{FF2B5EF4-FFF2-40B4-BE49-F238E27FC236}">
                <a16:creationId xmlns:a16="http://schemas.microsoft.com/office/drawing/2014/main" id="{8BA8A5B4-8E2C-A124-8455-7D83C7AF55C0}"/>
              </a:ext>
            </a:extLst>
          </p:cNvPr>
          <p:cNvSpPr txBox="1"/>
          <p:nvPr userDrawn="1"/>
        </p:nvSpPr>
        <p:spPr>
          <a:xfrm>
            <a:off x="550863" y="3182112"/>
            <a:ext cx="1109027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2000">
                <a:solidFill>
                  <a:schemeClr val="tx1"/>
                </a:solidFill>
                <a:hlinkClick r:id="rId7">
                  <a:extLst>
                    <a:ext uri="{A12FA001-AC4F-418D-AE19-62706E023703}">
                      <ahyp:hlinkClr xmlns:ahyp="http://schemas.microsoft.com/office/drawing/2018/hyperlinkcolor" val="tx"/>
                    </a:ext>
                  </a:extLst>
                </a:hlinkClick>
              </a:rPr>
              <a:t>nordichealthcaregroup,com</a:t>
            </a:r>
            <a:endParaRPr lang="da-DK" sz="2000">
              <a:solidFill>
                <a:schemeClr val="tx1"/>
              </a:solidFill>
            </a:endParaRPr>
          </a:p>
        </p:txBody>
      </p:sp>
      <p:pic>
        <p:nvPicPr>
          <p:cNvPr id="3" name="Graphic 2">
            <a:hlinkClick r:id="rId8"/>
            <a:extLst>
              <a:ext uri="{FF2B5EF4-FFF2-40B4-BE49-F238E27FC236}">
                <a16:creationId xmlns:a16="http://schemas.microsoft.com/office/drawing/2014/main" id="{8B688584-0E45-C27D-72FD-D9DBA95F4BE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206078" y="3905798"/>
            <a:ext cx="360000" cy="360000"/>
          </a:xfrm>
          <a:prstGeom prst="rect">
            <a:avLst/>
          </a:prstGeom>
        </p:spPr>
      </p:pic>
      <p:pic>
        <p:nvPicPr>
          <p:cNvPr id="4" name="Graphic 3">
            <a:hlinkClick r:id="rId11"/>
            <a:extLst>
              <a:ext uri="{FF2B5EF4-FFF2-40B4-BE49-F238E27FC236}">
                <a16:creationId xmlns:a16="http://schemas.microsoft.com/office/drawing/2014/main" id="{A7CFEAE0-9B76-873E-733F-10D021C0EEB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621631" y="3905798"/>
            <a:ext cx="364444" cy="360000"/>
          </a:xfrm>
          <a:prstGeom prst="rect">
            <a:avLst/>
          </a:prstGeom>
        </p:spPr>
      </p:pic>
    </p:spTree>
    <p:extLst>
      <p:ext uri="{BB962C8B-B14F-4D97-AF65-F5344CB8AC3E}">
        <p14:creationId xmlns:p14="http://schemas.microsoft.com/office/powerpoint/2010/main" val="387115318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eneral: Cover (Dark)">
    <p:bg>
      <p:bgPr>
        <a:solidFill>
          <a:schemeClr val="tx2"/>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A961806-3D3F-1E0A-1DB2-C031117A8CDD}"/>
              </a:ext>
            </a:extLst>
          </p:cNvPr>
          <p:cNvGraphicFramePr>
            <a:graphicFrameLocks noChangeAspect="1"/>
          </p:cNvGraphicFramePr>
          <p:nvPr userDrawn="1">
            <p:custDataLst>
              <p:tags r:id="rId1"/>
            </p:custDataLst>
            <p:extLst>
              <p:ext uri="{D42A27DB-BD31-4B8C-83A1-F6EECF244321}">
                <p14:modId xmlns:p14="http://schemas.microsoft.com/office/powerpoint/2010/main" val="2381542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5" name="think-cell data - do not delete" hidden="1">
                        <a:extLst>
                          <a:ext uri="{FF2B5EF4-FFF2-40B4-BE49-F238E27FC236}">
                            <a16:creationId xmlns:a16="http://schemas.microsoft.com/office/drawing/2014/main" id="{FA961806-3D3F-1E0A-1DB2-C031117A8C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458F0588-6D01-EE41-884E-623BA5EC7DDD}"/>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2" name="Text Placeholder 6">
            <a:extLst>
              <a:ext uri="{FF2B5EF4-FFF2-40B4-BE49-F238E27FC236}">
                <a16:creationId xmlns:a16="http://schemas.microsoft.com/office/drawing/2014/main" id="{4B199767-60B6-B471-2382-296CE65A9300}"/>
              </a:ext>
            </a:extLst>
          </p:cNvPr>
          <p:cNvSpPr>
            <a:spLocks noGrp="1"/>
          </p:cNvSpPr>
          <p:nvPr>
            <p:ph type="body" sz="quarter" idx="11" hasCustomPrompt="1"/>
          </p:nvPr>
        </p:nvSpPr>
        <p:spPr>
          <a:xfrm>
            <a:off x="550864" y="5921428"/>
            <a:ext cx="5545136" cy="306386"/>
          </a:xfrm>
        </p:spPr>
        <p:txBody>
          <a:bodyPr tIns="0" bIns="0" anchor="b">
            <a:noAutofit/>
          </a:bodyPr>
          <a:lstStyle>
            <a:lvl1pPr marL="0" indent="0" rtl="0">
              <a:buNone/>
              <a:defRPr sz="1400">
                <a:solidFill>
                  <a:schemeClr val="bg1"/>
                </a:solidFill>
              </a:defRPr>
            </a:lvl1pPr>
            <a:lvl2pPr marL="457200" indent="0">
              <a:buNone/>
              <a:defRPr sz="1400">
                <a:solidFill>
                  <a:schemeClr val="bg2"/>
                </a:solidFill>
              </a:defRPr>
            </a:lvl2pPr>
            <a:lvl3pPr marL="914400" indent="0">
              <a:buNone/>
              <a:defRPr sz="1400">
                <a:solidFill>
                  <a:schemeClr val="bg2"/>
                </a:solidFill>
              </a:defRPr>
            </a:lvl3pPr>
            <a:lvl4pPr marL="1371600" indent="0">
              <a:buNone/>
              <a:defRPr sz="1400">
                <a:solidFill>
                  <a:schemeClr val="bg2"/>
                </a:solidFill>
              </a:defRPr>
            </a:lvl4pPr>
            <a:lvl5pPr marL="1828800" indent="0">
              <a:buNone/>
              <a:defRPr sz="1400">
                <a:solidFill>
                  <a:schemeClr val="bg2"/>
                </a:solidFill>
              </a:defRPr>
            </a:lvl5pPr>
          </a:lstStyle>
          <a:p>
            <a:pPr lvl="0"/>
            <a:r>
              <a:rPr lang="da-DK"/>
              <a:t>Click to edit Master subtitle style</a:t>
            </a:r>
          </a:p>
        </p:txBody>
      </p:sp>
      <p:pic>
        <p:nvPicPr>
          <p:cNvPr id="3" name="Graphic 2">
            <a:extLst>
              <a:ext uri="{FF2B5EF4-FFF2-40B4-BE49-F238E27FC236}">
                <a16:creationId xmlns:a16="http://schemas.microsoft.com/office/drawing/2014/main" id="{554160D9-237C-24FE-5818-A426D1B26B5A}"/>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688825" y="5726978"/>
            <a:ext cx="1944000" cy="645408"/>
          </a:xfrm>
          <a:prstGeom prst="rect">
            <a:avLst/>
          </a:prstGeom>
        </p:spPr>
      </p:pic>
      <p:sp>
        <p:nvSpPr>
          <p:cNvPr id="6" name="Title 1">
            <a:extLst>
              <a:ext uri="{FF2B5EF4-FFF2-40B4-BE49-F238E27FC236}">
                <a16:creationId xmlns:a16="http://schemas.microsoft.com/office/drawing/2014/main" id="{EED92914-698B-68BF-BFB3-AC74FABA7A22}"/>
              </a:ext>
            </a:extLst>
          </p:cNvPr>
          <p:cNvSpPr>
            <a:spLocks noGrp="1"/>
          </p:cNvSpPr>
          <p:nvPr>
            <p:ph type="title" hasCustomPrompt="1"/>
          </p:nvPr>
        </p:nvSpPr>
        <p:spPr>
          <a:xfrm>
            <a:off x="550863" y="1944096"/>
            <a:ext cx="11090275" cy="2760114"/>
          </a:xfrm>
        </p:spPr>
        <p:txBody>
          <a:bodyPr vert="horz"/>
          <a:lstStyle>
            <a:lvl1pPr rtl="0">
              <a:lnSpc>
                <a:spcPct val="80000"/>
              </a:lnSpc>
              <a:defRPr sz="13000" b="1" spc="100" baseline="0">
                <a:solidFill>
                  <a:schemeClr val="bg1"/>
                </a:solidFill>
                <a:latin typeface="Impact" panose="020B0806030902050204" pitchFamily="34" charset="0"/>
              </a:defRPr>
            </a:lvl1pPr>
          </a:lstStyle>
          <a:p>
            <a:r>
              <a:rPr lang="da-DK"/>
              <a:t>CLICK TO EDIT MASTER TITLE STYLE</a:t>
            </a:r>
          </a:p>
        </p:txBody>
      </p:sp>
    </p:spTree>
    <p:extLst>
      <p:ext uri="{BB962C8B-B14F-4D97-AF65-F5344CB8AC3E}">
        <p14:creationId xmlns:p14="http://schemas.microsoft.com/office/powerpoint/2010/main" val="2752139019"/>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eneral: Cover (Light)">
    <p:bg>
      <p:bgPr>
        <a:solidFill>
          <a:schemeClr val="bg2"/>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C3D8841-C789-2A1A-7083-72E92B52FCC6}"/>
              </a:ext>
            </a:extLst>
          </p:cNvPr>
          <p:cNvGraphicFramePr>
            <a:graphicFrameLocks noChangeAspect="1"/>
          </p:cNvGraphicFramePr>
          <p:nvPr userDrawn="1">
            <p:custDataLst>
              <p:tags r:id="rId1"/>
            </p:custDataLst>
            <p:extLst>
              <p:ext uri="{D42A27DB-BD31-4B8C-83A1-F6EECF244321}">
                <p14:modId xmlns:p14="http://schemas.microsoft.com/office/powerpoint/2010/main" val="26202321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6" name="think-cell data - do not delete" hidden="1">
                        <a:extLst>
                          <a:ext uri="{FF2B5EF4-FFF2-40B4-BE49-F238E27FC236}">
                            <a16:creationId xmlns:a16="http://schemas.microsoft.com/office/drawing/2014/main" id="{4C3D8841-C789-2A1A-7083-72E92B52FC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D6944035-23BC-E45B-895D-0AA8BBEF356D}"/>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7740140" y="459364"/>
            <a:ext cx="4100691" cy="4409206"/>
          </a:xfrm>
          <a:prstGeom prst="rect">
            <a:avLst/>
          </a:prstGeom>
        </p:spPr>
      </p:pic>
      <p:sp>
        <p:nvSpPr>
          <p:cNvPr id="2" name="Text Placeholder 6">
            <a:extLst>
              <a:ext uri="{FF2B5EF4-FFF2-40B4-BE49-F238E27FC236}">
                <a16:creationId xmlns:a16="http://schemas.microsoft.com/office/drawing/2014/main" id="{4B199767-60B6-B471-2382-296CE65A9300}"/>
              </a:ext>
            </a:extLst>
          </p:cNvPr>
          <p:cNvSpPr>
            <a:spLocks noGrp="1"/>
          </p:cNvSpPr>
          <p:nvPr>
            <p:ph type="body" sz="quarter" idx="11" hasCustomPrompt="1"/>
          </p:nvPr>
        </p:nvSpPr>
        <p:spPr>
          <a:xfrm>
            <a:off x="550864" y="5921428"/>
            <a:ext cx="5545136" cy="306386"/>
          </a:xfrm>
        </p:spPr>
        <p:txBody>
          <a:bodyPr tIns="0" bIns="0" anchor="b">
            <a:noAutofit/>
          </a:bodyPr>
          <a:lstStyle>
            <a:lvl1pPr marL="0" indent="0" rtl="0">
              <a:buNone/>
              <a:defRPr sz="1400">
                <a:solidFill>
                  <a:schemeClr val="tx1"/>
                </a:solidFill>
              </a:defRPr>
            </a:lvl1pPr>
            <a:lvl2pPr marL="457200" indent="0">
              <a:buNone/>
              <a:defRPr sz="1400">
                <a:solidFill>
                  <a:schemeClr val="bg2"/>
                </a:solidFill>
              </a:defRPr>
            </a:lvl2pPr>
            <a:lvl3pPr marL="914400" indent="0">
              <a:buNone/>
              <a:defRPr sz="1400">
                <a:solidFill>
                  <a:schemeClr val="bg2"/>
                </a:solidFill>
              </a:defRPr>
            </a:lvl3pPr>
            <a:lvl4pPr marL="1371600" indent="0">
              <a:buNone/>
              <a:defRPr sz="1400">
                <a:solidFill>
                  <a:schemeClr val="bg2"/>
                </a:solidFill>
              </a:defRPr>
            </a:lvl4pPr>
            <a:lvl5pPr marL="1828800" indent="0">
              <a:buNone/>
              <a:defRPr sz="1400">
                <a:solidFill>
                  <a:schemeClr val="bg2"/>
                </a:solidFill>
              </a:defRPr>
            </a:lvl5pPr>
          </a:lstStyle>
          <a:p>
            <a:pPr lvl="0"/>
            <a:r>
              <a:rPr lang="da-DK"/>
              <a:t>Click to edit Master subtitle style</a:t>
            </a:r>
          </a:p>
        </p:txBody>
      </p:sp>
      <p:pic>
        <p:nvPicPr>
          <p:cNvPr id="3" name="Graphic 2">
            <a:extLst>
              <a:ext uri="{FF2B5EF4-FFF2-40B4-BE49-F238E27FC236}">
                <a16:creationId xmlns:a16="http://schemas.microsoft.com/office/drawing/2014/main" id="{554160D9-237C-24FE-5818-A426D1B26B5A}"/>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688825" y="5726978"/>
            <a:ext cx="1944000" cy="645408"/>
          </a:xfrm>
          <a:prstGeom prst="rect">
            <a:avLst/>
          </a:prstGeom>
        </p:spPr>
      </p:pic>
      <p:sp>
        <p:nvSpPr>
          <p:cNvPr id="7" name="Title 1">
            <a:extLst>
              <a:ext uri="{FF2B5EF4-FFF2-40B4-BE49-F238E27FC236}">
                <a16:creationId xmlns:a16="http://schemas.microsoft.com/office/drawing/2014/main" id="{9A5893BC-EE64-12AD-A396-425A5E5EDA53}"/>
              </a:ext>
            </a:extLst>
          </p:cNvPr>
          <p:cNvSpPr>
            <a:spLocks noGrp="1"/>
          </p:cNvSpPr>
          <p:nvPr>
            <p:ph type="title" hasCustomPrompt="1"/>
          </p:nvPr>
        </p:nvSpPr>
        <p:spPr>
          <a:xfrm>
            <a:off x="550863" y="1944096"/>
            <a:ext cx="11090275" cy="2760114"/>
          </a:xfrm>
        </p:spPr>
        <p:txBody>
          <a:bodyPr vert="horz"/>
          <a:lstStyle>
            <a:lvl1pPr rtl="0">
              <a:lnSpc>
                <a:spcPct val="80000"/>
              </a:lnSpc>
              <a:defRPr sz="13000" b="1" spc="100" baseline="0">
                <a:solidFill>
                  <a:schemeClr val="tx1"/>
                </a:solidFill>
                <a:latin typeface="Impact" panose="020B0806030902050204" pitchFamily="34" charset="0"/>
              </a:defRPr>
            </a:lvl1pPr>
          </a:lstStyle>
          <a:p>
            <a:r>
              <a:rPr lang="da-DK"/>
              <a:t>CLICK TO EDIT MASTER TITLE STYLE</a:t>
            </a:r>
          </a:p>
        </p:txBody>
      </p:sp>
    </p:spTree>
    <p:extLst>
      <p:ext uri="{BB962C8B-B14F-4D97-AF65-F5344CB8AC3E}">
        <p14:creationId xmlns:p14="http://schemas.microsoft.com/office/powerpoint/2010/main" val="3385363611"/>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eneral: Short texts">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0918999-309E-55A3-45AD-6EB5E05B0F8A}"/>
              </a:ext>
            </a:extLst>
          </p:cNvPr>
          <p:cNvGraphicFramePr>
            <a:graphicFrameLocks noChangeAspect="1"/>
          </p:cNvGraphicFramePr>
          <p:nvPr userDrawn="1">
            <p:custDataLst>
              <p:tags r:id="rId1"/>
            </p:custDataLst>
            <p:extLst>
              <p:ext uri="{D42A27DB-BD31-4B8C-83A1-F6EECF244321}">
                <p14:modId xmlns:p14="http://schemas.microsoft.com/office/powerpoint/2010/main" val="1619346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4" name="think-cell data - do not delete" hidden="1">
                        <a:extLst>
                          <a:ext uri="{FF2B5EF4-FFF2-40B4-BE49-F238E27FC236}">
                            <a16:creationId xmlns:a16="http://schemas.microsoft.com/office/drawing/2014/main" id="{10918999-309E-55A3-45AD-6EB5E05B0F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B74F8A0-AF7F-3455-8E01-E445E2CD5D75}"/>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8445260" y="2736668"/>
            <a:ext cx="3449600" cy="3506151"/>
          </a:xfrm>
          <a:prstGeom prst="rect">
            <a:avLst/>
          </a:prstGeom>
        </p:spPr>
      </p:pic>
      <p:sp>
        <p:nvSpPr>
          <p:cNvPr id="12" name="Title 1">
            <a:extLst>
              <a:ext uri="{FF2B5EF4-FFF2-40B4-BE49-F238E27FC236}">
                <a16:creationId xmlns:a16="http://schemas.microsoft.com/office/drawing/2014/main" id="{9781C9A1-3ACB-4B2B-86C7-1C64CA98D1AC}"/>
              </a:ext>
            </a:extLst>
          </p:cNvPr>
          <p:cNvSpPr>
            <a:spLocks noGrp="1"/>
          </p:cNvSpPr>
          <p:nvPr>
            <p:ph type="title" hasCustomPrompt="1"/>
          </p:nvPr>
        </p:nvSpPr>
        <p:spPr>
          <a:xfrm>
            <a:off x="550864" y="1412875"/>
            <a:ext cx="8135936" cy="4824413"/>
          </a:xfrm>
        </p:spPr>
        <p:txBody>
          <a:bodyPr vert="horz" anchor="t"/>
          <a:lstStyle>
            <a:lvl1pPr algn="l" rtl="0">
              <a:defRPr sz="3600" b="0" spc="0" baseline="0">
                <a:solidFill>
                  <a:schemeClr val="tx1"/>
                </a:solidFill>
                <a:latin typeface="+mn-lt"/>
              </a:defRPr>
            </a:lvl1pPr>
          </a:lstStyle>
          <a:p>
            <a:r>
              <a:rPr lang="da-DK"/>
              <a:t>Click to edit master title style</a:t>
            </a:r>
          </a:p>
        </p:txBody>
      </p:sp>
      <p:sp>
        <p:nvSpPr>
          <p:cNvPr id="15" name="Footer Placeholder 14">
            <a:extLst>
              <a:ext uri="{FF2B5EF4-FFF2-40B4-BE49-F238E27FC236}">
                <a16:creationId xmlns:a16="http://schemas.microsoft.com/office/drawing/2014/main" id="{334404B2-3169-3216-CA32-2C4BEE2E1801}"/>
              </a:ext>
            </a:extLst>
          </p:cNvPr>
          <p:cNvSpPr>
            <a:spLocks noGrp="1"/>
          </p:cNvSpPr>
          <p:nvPr>
            <p:ph type="ftr" sz="quarter" idx="15"/>
          </p:nvPr>
        </p:nvSpPr>
        <p:spPr/>
        <p:txBody>
          <a:bodyPr/>
          <a:lstStyle>
            <a:lvl1pPr rtl="0">
              <a:defRPr/>
            </a:lvl1pPr>
          </a:lstStyle>
          <a:p>
            <a:r>
              <a:rPr lang="da-DK"/>
              <a:t>KL - Hypoteser på basis af sundhedsdata</a:t>
            </a:r>
          </a:p>
        </p:txBody>
      </p:sp>
      <p:sp>
        <p:nvSpPr>
          <p:cNvPr id="16" name="Slide Number Placeholder 15">
            <a:extLst>
              <a:ext uri="{FF2B5EF4-FFF2-40B4-BE49-F238E27FC236}">
                <a16:creationId xmlns:a16="http://schemas.microsoft.com/office/drawing/2014/main" id="{DB668FF4-3DEE-5EED-E1C3-049DEF40F760}"/>
              </a:ext>
            </a:extLst>
          </p:cNvPr>
          <p:cNvSpPr>
            <a:spLocks noGrp="1"/>
          </p:cNvSpPr>
          <p:nvPr>
            <p:ph type="sldNum" sz="quarter" idx="16"/>
          </p:nvPr>
        </p:nvSpPr>
        <p:spPr/>
        <p:txBody>
          <a:bodyPr/>
          <a:lstStyle>
            <a:lvl1pPr rtl="0">
              <a:defRPr/>
            </a:lvl1pPr>
          </a:lstStyle>
          <a:p>
            <a:fld id="{D067FB47-F157-A045-9CD5-4689ACA23093}" type="slidenum">
              <a:rPr lang="da-DK" smtClean="0"/>
              <a:pPr/>
              <a:t>‹nr.›</a:t>
            </a:fld>
            <a:endParaRPr lang="da-DK"/>
          </a:p>
        </p:txBody>
      </p:sp>
      <p:pic>
        <p:nvPicPr>
          <p:cNvPr id="7" name="Graphic 6">
            <a:extLst>
              <a:ext uri="{FF2B5EF4-FFF2-40B4-BE49-F238E27FC236}">
                <a16:creationId xmlns:a16="http://schemas.microsoft.com/office/drawing/2014/main" id="{8194AFE3-0C37-8E82-1897-4C8212A908B9}"/>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129138" y="378355"/>
            <a:ext cx="1512000" cy="501984"/>
          </a:xfrm>
          <a:prstGeom prst="rect">
            <a:avLst/>
          </a:prstGeom>
        </p:spPr>
      </p:pic>
    </p:spTree>
    <p:extLst>
      <p:ext uri="{BB962C8B-B14F-4D97-AF65-F5344CB8AC3E}">
        <p14:creationId xmlns:p14="http://schemas.microsoft.com/office/powerpoint/2010/main" val="159761155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BE652-D365-4990-BB2D-92F67D659AF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1DC3E48-E4A3-4778-A449-945DD6BE2693}"/>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0244AE5A-8CF8-4D69-BAEB-CB3F5ABAC217}"/>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0A4714E2-44A3-4C49-8732-180D210BE72A}"/>
              </a:ext>
            </a:extLst>
          </p:cNvPr>
          <p:cNvSpPr>
            <a:spLocks noGrp="1"/>
          </p:cNvSpPr>
          <p:nvPr>
            <p:ph type="dt" sz="half" idx="10"/>
          </p:nvPr>
        </p:nvSpPr>
        <p:spPr/>
        <p:txBody>
          <a:bodyPr/>
          <a:lstStyle/>
          <a:p>
            <a:fld id="{A4C63D82-232C-4987-B25C-126DAF050C7E}" type="datetimeFigureOut">
              <a:rPr lang="da-DK" smtClean="0"/>
              <a:t>09-04-2024</a:t>
            </a:fld>
            <a:endParaRPr lang="da-DK" dirty="0"/>
          </a:p>
        </p:txBody>
      </p:sp>
      <p:sp>
        <p:nvSpPr>
          <p:cNvPr id="6" name="Pladsholder til sidefod 5">
            <a:extLst>
              <a:ext uri="{FF2B5EF4-FFF2-40B4-BE49-F238E27FC236}">
                <a16:creationId xmlns:a16="http://schemas.microsoft.com/office/drawing/2014/main" id="{BEAB0D70-BF8C-4E47-9A1F-A4946836519F}"/>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64D79615-621A-429B-AFD5-327707A71686}"/>
              </a:ext>
            </a:extLst>
          </p:cNvPr>
          <p:cNvSpPr>
            <a:spLocks noGrp="1"/>
          </p:cNvSpPr>
          <p:nvPr>
            <p:ph type="sldNum" sz="quarter" idx="12"/>
          </p:nvPr>
        </p:nvSpPr>
        <p:spPr/>
        <p:txBody>
          <a:bodyPr/>
          <a:lstStyle/>
          <a:p>
            <a:fld id="{BC03054A-A6FF-47C2-B743-6F2EF1F8BF71}" type="slidenum">
              <a:rPr lang="da-DK" smtClean="0"/>
              <a:t>‹nr.›</a:t>
            </a:fld>
            <a:endParaRPr lang="da-DK" dirty="0"/>
          </a:p>
        </p:txBody>
      </p:sp>
    </p:spTree>
    <p:extLst>
      <p:ext uri="{BB962C8B-B14F-4D97-AF65-F5344CB8AC3E}">
        <p14:creationId xmlns:p14="http://schemas.microsoft.com/office/powerpoint/2010/main" val="752245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eneral: Title and content">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4107676-337D-92FD-70AC-0D4A7EB00DFD}"/>
              </a:ext>
            </a:extLst>
          </p:cNvPr>
          <p:cNvGraphicFramePr>
            <a:graphicFrameLocks noChangeAspect="1"/>
          </p:cNvGraphicFramePr>
          <p:nvPr userDrawn="1">
            <p:custDataLst>
              <p:tags r:id="rId1"/>
            </p:custDataLst>
            <p:extLst>
              <p:ext uri="{D42A27DB-BD31-4B8C-83A1-F6EECF244321}">
                <p14:modId xmlns:p14="http://schemas.microsoft.com/office/powerpoint/2010/main" val="2598308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3" name="think-cell data - do not delete" hidden="1">
                        <a:extLst>
                          <a:ext uri="{FF2B5EF4-FFF2-40B4-BE49-F238E27FC236}">
                            <a16:creationId xmlns:a16="http://schemas.microsoft.com/office/drawing/2014/main" id="{74107676-337D-92FD-70AC-0D4A7EB00DF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9781C9A1-3ACB-4B2B-86C7-1C64CA98D1AC}"/>
              </a:ext>
            </a:extLst>
          </p:cNvPr>
          <p:cNvSpPr>
            <a:spLocks noGrp="1"/>
          </p:cNvSpPr>
          <p:nvPr>
            <p:ph type="title" hasCustomPrompt="1"/>
          </p:nvPr>
        </p:nvSpPr>
        <p:spPr>
          <a:xfrm>
            <a:off x="550864" y="893851"/>
            <a:ext cx="11090274" cy="791257"/>
          </a:xfrm>
        </p:spPr>
        <p:txBody>
          <a:bodyPr vert="horz" anchor="t"/>
          <a:lstStyle>
            <a:lvl1pPr algn="ctr" rtl="0">
              <a:defRPr sz="4800" spc="100" baseline="0">
                <a:solidFill>
                  <a:schemeClr val="tx1"/>
                </a:solidFill>
                <a:latin typeface="Impact" panose="020B0806030902050204" pitchFamily="34" charset="0"/>
              </a:defRPr>
            </a:lvl1pPr>
          </a:lstStyle>
          <a:p>
            <a:r>
              <a:rPr lang="da-DK"/>
              <a:t>CLICK TO EDIT MASTER TITLE STYLE</a:t>
            </a:r>
          </a:p>
        </p:txBody>
      </p:sp>
      <p:sp>
        <p:nvSpPr>
          <p:cNvPr id="21" name="Text Placeholder 11">
            <a:extLst>
              <a:ext uri="{FF2B5EF4-FFF2-40B4-BE49-F238E27FC236}">
                <a16:creationId xmlns:a16="http://schemas.microsoft.com/office/drawing/2014/main" id="{88CFFAD0-6692-2169-87EC-4675B2903EFD}"/>
              </a:ext>
            </a:extLst>
          </p:cNvPr>
          <p:cNvSpPr>
            <a:spLocks noGrp="1"/>
          </p:cNvSpPr>
          <p:nvPr>
            <p:ph type="body" sz="quarter" idx="17" hasCustomPrompt="1"/>
          </p:nvPr>
        </p:nvSpPr>
        <p:spPr>
          <a:xfrm>
            <a:off x="550863" y="2803947"/>
            <a:ext cx="3214313" cy="625052"/>
          </a:xfrm>
        </p:spPr>
        <p:txBody>
          <a:bodyPr tIns="0" bIns="0" anchor="b">
            <a:noAutofit/>
          </a:bodyPr>
          <a:lstStyle>
            <a:lvl1pPr marL="0" indent="0" rtl="0">
              <a:lnSpc>
                <a:spcPct val="90000"/>
              </a:lnSpc>
              <a:buNone/>
              <a:defRPr sz="4000" b="0" u="none" spc="100" baseline="0">
                <a:solidFill>
                  <a:schemeClr val="accent2"/>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a-DK"/>
              <a:t>12345</a:t>
            </a:r>
          </a:p>
        </p:txBody>
      </p:sp>
      <p:sp>
        <p:nvSpPr>
          <p:cNvPr id="4" name="Text Placeholder 11">
            <a:extLst>
              <a:ext uri="{FF2B5EF4-FFF2-40B4-BE49-F238E27FC236}">
                <a16:creationId xmlns:a16="http://schemas.microsoft.com/office/drawing/2014/main" id="{FC9EE050-B4CE-EE4E-022F-F56BE8B4DCAA}"/>
              </a:ext>
            </a:extLst>
          </p:cNvPr>
          <p:cNvSpPr>
            <a:spLocks noGrp="1"/>
          </p:cNvSpPr>
          <p:nvPr>
            <p:ph type="body" sz="quarter" idx="14" hasCustomPrompt="1"/>
          </p:nvPr>
        </p:nvSpPr>
        <p:spPr>
          <a:xfrm>
            <a:off x="550863" y="3554356"/>
            <a:ext cx="3214313" cy="325438"/>
          </a:xfrm>
        </p:spPr>
        <p:txBody>
          <a:bodyPr tIns="0" bIns="0">
            <a:noAutofit/>
          </a:bodyPr>
          <a:lstStyle>
            <a:lvl1pPr marL="0" indent="0" rtl="0">
              <a:buNone/>
              <a:defRPr sz="1600" b="0" u="none">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Click to edit Master text styles</a:t>
            </a:r>
          </a:p>
        </p:txBody>
      </p:sp>
      <p:sp>
        <p:nvSpPr>
          <p:cNvPr id="15" name="Footer Placeholder 14">
            <a:extLst>
              <a:ext uri="{FF2B5EF4-FFF2-40B4-BE49-F238E27FC236}">
                <a16:creationId xmlns:a16="http://schemas.microsoft.com/office/drawing/2014/main" id="{334404B2-3169-3216-CA32-2C4BEE2E1801}"/>
              </a:ext>
            </a:extLst>
          </p:cNvPr>
          <p:cNvSpPr>
            <a:spLocks noGrp="1"/>
          </p:cNvSpPr>
          <p:nvPr>
            <p:ph type="ftr" sz="quarter" idx="15"/>
          </p:nvPr>
        </p:nvSpPr>
        <p:spPr/>
        <p:txBody>
          <a:bodyPr/>
          <a:lstStyle>
            <a:lvl1pPr rtl="0">
              <a:defRPr/>
            </a:lvl1pPr>
          </a:lstStyle>
          <a:p>
            <a:r>
              <a:rPr lang="da-DK"/>
              <a:t>KL - Hypoteser på basis af sundhedsdata</a:t>
            </a:r>
          </a:p>
        </p:txBody>
      </p:sp>
      <p:sp>
        <p:nvSpPr>
          <p:cNvPr id="16" name="Slide Number Placeholder 15">
            <a:extLst>
              <a:ext uri="{FF2B5EF4-FFF2-40B4-BE49-F238E27FC236}">
                <a16:creationId xmlns:a16="http://schemas.microsoft.com/office/drawing/2014/main" id="{DB668FF4-3DEE-5EED-E1C3-049DEF40F760}"/>
              </a:ext>
            </a:extLst>
          </p:cNvPr>
          <p:cNvSpPr>
            <a:spLocks noGrp="1"/>
          </p:cNvSpPr>
          <p:nvPr>
            <p:ph type="sldNum" sz="quarter" idx="16"/>
          </p:nvPr>
        </p:nvSpPr>
        <p:spPr/>
        <p:txBody>
          <a:bodyPr/>
          <a:lstStyle>
            <a:lvl1pPr rtl="0">
              <a:defRPr/>
            </a:lvl1pPr>
          </a:lstStyle>
          <a:p>
            <a:fld id="{D067FB47-F157-A045-9CD5-4689ACA23093}" type="slidenum">
              <a:rPr lang="da-DK" smtClean="0"/>
              <a:pPr/>
              <a:t>‹nr.›</a:t>
            </a:fld>
            <a:endParaRPr lang="da-DK"/>
          </a:p>
        </p:txBody>
      </p:sp>
      <p:pic>
        <p:nvPicPr>
          <p:cNvPr id="7" name="Graphic 6">
            <a:extLst>
              <a:ext uri="{FF2B5EF4-FFF2-40B4-BE49-F238E27FC236}">
                <a16:creationId xmlns:a16="http://schemas.microsoft.com/office/drawing/2014/main" id="{8194AFE3-0C37-8E82-1897-4C8212A908B9}"/>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129138" y="378355"/>
            <a:ext cx="1512000" cy="501984"/>
          </a:xfrm>
          <a:prstGeom prst="rect">
            <a:avLst/>
          </a:prstGeom>
        </p:spPr>
      </p:pic>
    </p:spTree>
    <p:extLst>
      <p:ext uri="{BB962C8B-B14F-4D97-AF65-F5344CB8AC3E}">
        <p14:creationId xmlns:p14="http://schemas.microsoft.com/office/powerpoint/2010/main" val="184642342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eneral: Business Unit">
    <p:bg>
      <p:bgPr>
        <a:solidFill>
          <a:schemeClr val="tx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63774EE-0780-3DEC-5887-C3A0EB4D7737}"/>
              </a:ext>
            </a:extLst>
          </p:cNvPr>
          <p:cNvGraphicFramePr>
            <a:graphicFrameLocks noChangeAspect="1"/>
          </p:cNvGraphicFramePr>
          <p:nvPr userDrawn="1">
            <p:custDataLst>
              <p:tags r:id="rId1"/>
            </p:custDataLst>
            <p:extLst>
              <p:ext uri="{D42A27DB-BD31-4B8C-83A1-F6EECF244321}">
                <p14:modId xmlns:p14="http://schemas.microsoft.com/office/powerpoint/2010/main" val="1225319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4" name="think-cell data - do not delete" hidden="1">
                        <a:extLst>
                          <a:ext uri="{FF2B5EF4-FFF2-40B4-BE49-F238E27FC236}">
                            <a16:creationId xmlns:a16="http://schemas.microsoft.com/office/drawing/2014/main" id="{163774EE-0780-3DEC-5887-C3A0EB4D773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9781C9A1-3ACB-4B2B-86C7-1C64CA98D1AC}"/>
              </a:ext>
            </a:extLst>
          </p:cNvPr>
          <p:cNvSpPr>
            <a:spLocks noGrp="1"/>
          </p:cNvSpPr>
          <p:nvPr>
            <p:ph type="title" hasCustomPrompt="1"/>
          </p:nvPr>
        </p:nvSpPr>
        <p:spPr>
          <a:xfrm>
            <a:off x="550863" y="1233488"/>
            <a:ext cx="7803427" cy="3513072"/>
          </a:xfrm>
        </p:spPr>
        <p:txBody>
          <a:bodyPr vert="horz" anchor="b"/>
          <a:lstStyle>
            <a:lvl1pPr algn="l" rtl="0">
              <a:defRPr sz="4400" b="0" spc="0" baseline="0">
                <a:solidFill>
                  <a:schemeClr val="bg1"/>
                </a:solidFill>
                <a:latin typeface="+mj-lt"/>
              </a:defRPr>
            </a:lvl1pPr>
          </a:lstStyle>
          <a:p>
            <a:r>
              <a:rPr lang="da-DK"/>
              <a:t>Click to edit master title style</a:t>
            </a:r>
          </a:p>
        </p:txBody>
      </p:sp>
      <p:sp>
        <p:nvSpPr>
          <p:cNvPr id="9" name="Text Placeholder 8">
            <a:extLst>
              <a:ext uri="{FF2B5EF4-FFF2-40B4-BE49-F238E27FC236}">
                <a16:creationId xmlns:a16="http://schemas.microsoft.com/office/drawing/2014/main" id="{EF53EFDD-DF10-03BE-E737-D9EE638A3A86}"/>
              </a:ext>
            </a:extLst>
          </p:cNvPr>
          <p:cNvSpPr>
            <a:spLocks noGrp="1"/>
          </p:cNvSpPr>
          <p:nvPr>
            <p:ph type="body" sz="quarter" idx="17" hasCustomPrompt="1"/>
          </p:nvPr>
        </p:nvSpPr>
        <p:spPr>
          <a:xfrm>
            <a:off x="550863" y="5309264"/>
            <a:ext cx="4162425" cy="202080"/>
          </a:xfrm>
        </p:spPr>
        <p:txBody>
          <a:bodyPr/>
          <a:lstStyle>
            <a:lvl1pPr marL="49212" indent="0" rtl="0">
              <a:buNone/>
              <a:defRPr sz="1400" b="1">
                <a:solidFill>
                  <a:schemeClr val="bg1"/>
                </a:solidFill>
              </a:defRPr>
            </a:lvl1pPr>
            <a:lvl2pPr marL="505800" indent="0">
              <a:buNone/>
              <a:defRPr>
                <a:solidFill>
                  <a:schemeClr val="bg1"/>
                </a:solidFill>
              </a:defRPr>
            </a:lvl2pPr>
            <a:lvl3pPr marL="963000" indent="0">
              <a:buNone/>
              <a:defRPr>
                <a:solidFill>
                  <a:schemeClr val="bg1"/>
                </a:solidFill>
              </a:defRPr>
            </a:lvl3pPr>
            <a:lvl4pPr marL="1420200" indent="0">
              <a:buNone/>
              <a:defRPr>
                <a:solidFill>
                  <a:schemeClr val="bg1"/>
                </a:solidFill>
              </a:defRPr>
            </a:lvl4pPr>
            <a:lvl5pPr marL="1828800" indent="0">
              <a:buNone/>
              <a:defRPr>
                <a:solidFill>
                  <a:schemeClr val="bg1"/>
                </a:solidFill>
              </a:defRPr>
            </a:lvl5pPr>
          </a:lstStyle>
          <a:p>
            <a:pPr lvl="0"/>
            <a:r>
              <a:rPr lang="da-DK"/>
              <a:t>Click to edit Master text styles</a:t>
            </a:r>
          </a:p>
        </p:txBody>
      </p:sp>
      <p:sp>
        <p:nvSpPr>
          <p:cNvPr id="10" name="Text Placeholder 8">
            <a:extLst>
              <a:ext uri="{FF2B5EF4-FFF2-40B4-BE49-F238E27FC236}">
                <a16:creationId xmlns:a16="http://schemas.microsoft.com/office/drawing/2014/main" id="{191F31BB-C5A2-95D2-8CB3-757D7ABCAEF9}"/>
              </a:ext>
            </a:extLst>
          </p:cNvPr>
          <p:cNvSpPr>
            <a:spLocks noGrp="1"/>
          </p:cNvSpPr>
          <p:nvPr>
            <p:ph type="body" sz="quarter" idx="18" hasCustomPrompt="1"/>
          </p:nvPr>
        </p:nvSpPr>
        <p:spPr>
          <a:xfrm>
            <a:off x="5405496" y="5309264"/>
            <a:ext cx="2948794" cy="928024"/>
          </a:xfrm>
        </p:spPr>
        <p:txBody>
          <a:bodyPr/>
          <a:lstStyle>
            <a:lvl1pPr marL="180000" indent="-180000" rtl="0">
              <a:lnSpc>
                <a:spcPct val="80000"/>
              </a:lnSpc>
              <a:spcBef>
                <a:spcPts val="600"/>
              </a:spcBef>
              <a:buFont typeface="Arial" panose="020B0604020202020204" pitchFamily="34" charset="0"/>
              <a:buChar char="•"/>
              <a:defRPr sz="1400" b="0">
                <a:solidFill>
                  <a:schemeClr val="bg1"/>
                </a:solidFill>
              </a:defRPr>
            </a:lvl1pPr>
            <a:lvl2pPr marL="505800" indent="0">
              <a:buNone/>
              <a:defRPr>
                <a:solidFill>
                  <a:schemeClr val="bg1"/>
                </a:solidFill>
              </a:defRPr>
            </a:lvl2pPr>
            <a:lvl3pPr marL="963000" indent="0">
              <a:buNone/>
              <a:defRPr>
                <a:solidFill>
                  <a:schemeClr val="bg1"/>
                </a:solidFill>
              </a:defRPr>
            </a:lvl3pPr>
            <a:lvl4pPr marL="1420200" indent="0">
              <a:buNone/>
              <a:defRPr>
                <a:solidFill>
                  <a:schemeClr val="bg1"/>
                </a:solidFill>
              </a:defRPr>
            </a:lvl4pPr>
            <a:lvl5pPr marL="1828800" indent="0">
              <a:buNone/>
              <a:defRPr>
                <a:solidFill>
                  <a:schemeClr val="bg1"/>
                </a:solidFill>
              </a:defRPr>
            </a:lvl5pPr>
          </a:lstStyle>
          <a:p>
            <a:pPr lvl="0"/>
            <a:r>
              <a:rPr lang="da-DK"/>
              <a:t>Click to edit Master text styles</a:t>
            </a:r>
          </a:p>
        </p:txBody>
      </p:sp>
      <p:sp>
        <p:nvSpPr>
          <p:cNvPr id="13" name="Text Placeholder 8">
            <a:extLst>
              <a:ext uri="{FF2B5EF4-FFF2-40B4-BE49-F238E27FC236}">
                <a16:creationId xmlns:a16="http://schemas.microsoft.com/office/drawing/2014/main" id="{FF1EC5EB-C422-088B-9DFF-34C3A2580E94}"/>
              </a:ext>
            </a:extLst>
          </p:cNvPr>
          <p:cNvSpPr>
            <a:spLocks noGrp="1"/>
          </p:cNvSpPr>
          <p:nvPr>
            <p:ph type="body" sz="quarter" idx="19" hasCustomPrompt="1"/>
          </p:nvPr>
        </p:nvSpPr>
        <p:spPr>
          <a:xfrm>
            <a:off x="8689023" y="5309263"/>
            <a:ext cx="2948794" cy="928011"/>
          </a:xfrm>
        </p:spPr>
        <p:txBody>
          <a:bodyPr/>
          <a:lstStyle>
            <a:lvl1pPr marL="180000" indent="-180000" rtl="0">
              <a:lnSpc>
                <a:spcPct val="80000"/>
              </a:lnSpc>
              <a:spcBef>
                <a:spcPts val="600"/>
              </a:spcBef>
              <a:buFont typeface="Arial" panose="020B0604020202020204" pitchFamily="34" charset="0"/>
              <a:buChar char="•"/>
              <a:defRPr sz="1400" b="0">
                <a:solidFill>
                  <a:schemeClr val="bg1"/>
                </a:solidFill>
              </a:defRPr>
            </a:lvl1pPr>
            <a:lvl2pPr marL="505800" indent="0">
              <a:buNone/>
              <a:defRPr>
                <a:solidFill>
                  <a:schemeClr val="bg1"/>
                </a:solidFill>
              </a:defRPr>
            </a:lvl2pPr>
            <a:lvl3pPr marL="963000" indent="0">
              <a:buNone/>
              <a:defRPr>
                <a:solidFill>
                  <a:schemeClr val="bg1"/>
                </a:solidFill>
              </a:defRPr>
            </a:lvl3pPr>
            <a:lvl4pPr marL="1420200" indent="0">
              <a:buNone/>
              <a:defRPr>
                <a:solidFill>
                  <a:schemeClr val="bg1"/>
                </a:solidFill>
              </a:defRPr>
            </a:lvl4pPr>
            <a:lvl5pPr marL="1828800" indent="0">
              <a:buNone/>
              <a:defRPr>
                <a:solidFill>
                  <a:schemeClr val="bg1"/>
                </a:solidFill>
              </a:defRPr>
            </a:lvl5pPr>
          </a:lstStyle>
          <a:p>
            <a:pPr lvl="0"/>
            <a:r>
              <a:rPr lang="da-DK"/>
              <a:t>Click to edit Master text styles</a:t>
            </a:r>
          </a:p>
        </p:txBody>
      </p:sp>
      <p:sp>
        <p:nvSpPr>
          <p:cNvPr id="15" name="Footer Placeholder 14">
            <a:extLst>
              <a:ext uri="{FF2B5EF4-FFF2-40B4-BE49-F238E27FC236}">
                <a16:creationId xmlns:a16="http://schemas.microsoft.com/office/drawing/2014/main" id="{334404B2-3169-3216-CA32-2C4BEE2E1801}"/>
              </a:ext>
            </a:extLst>
          </p:cNvPr>
          <p:cNvSpPr>
            <a:spLocks noGrp="1"/>
          </p:cNvSpPr>
          <p:nvPr>
            <p:ph type="ftr" sz="quarter" idx="15"/>
          </p:nvPr>
        </p:nvSpPr>
        <p:spPr/>
        <p:txBody>
          <a:bodyPr/>
          <a:lstStyle>
            <a:lvl1pPr rtl="0">
              <a:defRPr>
                <a:solidFill>
                  <a:schemeClr val="bg1"/>
                </a:solidFill>
              </a:defRPr>
            </a:lvl1pPr>
          </a:lstStyle>
          <a:p>
            <a:r>
              <a:rPr lang="da-DK"/>
              <a:t>KL - Hypoteser på basis af sundhedsdata</a:t>
            </a:r>
          </a:p>
        </p:txBody>
      </p:sp>
      <p:sp>
        <p:nvSpPr>
          <p:cNvPr id="16" name="Slide Number Placeholder 15">
            <a:extLst>
              <a:ext uri="{FF2B5EF4-FFF2-40B4-BE49-F238E27FC236}">
                <a16:creationId xmlns:a16="http://schemas.microsoft.com/office/drawing/2014/main" id="{DB668FF4-3DEE-5EED-E1C3-049DEF40F760}"/>
              </a:ext>
            </a:extLst>
          </p:cNvPr>
          <p:cNvSpPr>
            <a:spLocks noGrp="1"/>
          </p:cNvSpPr>
          <p:nvPr>
            <p:ph type="sldNum" sz="quarter" idx="16"/>
          </p:nvPr>
        </p:nvSpPr>
        <p:spPr/>
        <p:txBody>
          <a:bodyPr/>
          <a:lstStyle>
            <a:lvl1pPr rtl="0">
              <a:defRPr>
                <a:solidFill>
                  <a:schemeClr val="bg1"/>
                </a:solidFill>
              </a:defRPr>
            </a:lvl1pPr>
          </a:lstStyle>
          <a:p>
            <a:fld id="{D067FB47-F157-A045-9CD5-4689ACA23093}" type="slidenum">
              <a:rPr lang="da-DK" smtClean="0"/>
              <a:pPr/>
              <a:t>‹nr.›</a:t>
            </a:fld>
            <a:endParaRPr lang="da-DK"/>
          </a:p>
        </p:txBody>
      </p:sp>
      <p:cxnSp>
        <p:nvCxnSpPr>
          <p:cNvPr id="3" name="Straight Connector 2">
            <a:extLst>
              <a:ext uri="{FF2B5EF4-FFF2-40B4-BE49-F238E27FC236}">
                <a16:creationId xmlns:a16="http://schemas.microsoft.com/office/drawing/2014/main" id="{868B0202-6CBF-BA5E-EEE9-16B23D189958}"/>
              </a:ext>
              <a:ext uri="{C183D7F6-B498-43B3-948B-1728B52AA6E4}">
                <adec:decorative xmlns:adec="http://schemas.microsoft.com/office/drawing/2017/decorative" val="1"/>
              </a:ext>
            </a:extLst>
          </p:cNvPr>
          <p:cNvCxnSpPr>
            <a:cxnSpLocks/>
          </p:cNvCxnSpPr>
          <p:nvPr userDrawn="1"/>
        </p:nvCxnSpPr>
        <p:spPr>
          <a:xfrm>
            <a:off x="550863" y="5128953"/>
            <a:ext cx="11090275" cy="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8194AFE3-0C37-8E82-1897-4C8212A908B9}"/>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129138" y="378355"/>
            <a:ext cx="1512000" cy="501984"/>
          </a:xfrm>
          <a:prstGeom prst="rect">
            <a:avLst/>
          </a:prstGeom>
        </p:spPr>
      </p:pic>
    </p:spTree>
    <p:extLst>
      <p:ext uri="{BB962C8B-B14F-4D97-AF65-F5344CB8AC3E}">
        <p14:creationId xmlns:p14="http://schemas.microsoft.com/office/powerpoint/2010/main" val="288169542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eneral: Case Stud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6C635B9-9B3D-F79E-F269-AB3837383386}"/>
              </a:ext>
            </a:extLst>
          </p:cNvPr>
          <p:cNvGraphicFramePr>
            <a:graphicFrameLocks noChangeAspect="1"/>
          </p:cNvGraphicFramePr>
          <p:nvPr userDrawn="1">
            <p:custDataLst>
              <p:tags r:id="rId1"/>
            </p:custDataLst>
            <p:extLst>
              <p:ext uri="{D42A27DB-BD31-4B8C-83A1-F6EECF244321}">
                <p14:modId xmlns:p14="http://schemas.microsoft.com/office/powerpoint/2010/main" val="21665079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4" name="think-cell data - do not delete" hidden="1">
                        <a:extLst>
                          <a:ext uri="{FF2B5EF4-FFF2-40B4-BE49-F238E27FC236}">
                            <a16:creationId xmlns:a16="http://schemas.microsoft.com/office/drawing/2014/main" id="{96C635B9-9B3D-F79E-F269-AB38373833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14">
            <a:extLst>
              <a:ext uri="{FF2B5EF4-FFF2-40B4-BE49-F238E27FC236}">
                <a16:creationId xmlns:a16="http://schemas.microsoft.com/office/drawing/2014/main" id="{374FC32E-7B83-6A63-1338-083223557DA0}"/>
              </a:ext>
            </a:extLst>
          </p:cNvPr>
          <p:cNvSpPr>
            <a:spLocks noGrp="1"/>
          </p:cNvSpPr>
          <p:nvPr>
            <p:ph type="body" sz="quarter" idx="14" hasCustomPrompt="1"/>
          </p:nvPr>
        </p:nvSpPr>
        <p:spPr>
          <a:xfrm>
            <a:off x="559070" y="846143"/>
            <a:ext cx="5127625" cy="230334"/>
          </a:xfrm>
        </p:spPr>
        <p:txBody>
          <a:bodyPr>
            <a:noAutofit/>
          </a:bodyPr>
          <a:lstStyle>
            <a:lvl1pPr marL="0" indent="0" rtl="0">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da-DK"/>
              <a:t>CASE STUDY</a:t>
            </a:r>
          </a:p>
        </p:txBody>
      </p:sp>
      <p:sp>
        <p:nvSpPr>
          <p:cNvPr id="18" name="Title 1">
            <a:extLst>
              <a:ext uri="{FF2B5EF4-FFF2-40B4-BE49-F238E27FC236}">
                <a16:creationId xmlns:a16="http://schemas.microsoft.com/office/drawing/2014/main" id="{B66193FD-3A27-53D8-29A9-A1993902FCF5}"/>
              </a:ext>
            </a:extLst>
          </p:cNvPr>
          <p:cNvSpPr>
            <a:spLocks noGrp="1"/>
          </p:cNvSpPr>
          <p:nvPr>
            <p:ph type="title" hasCustomPrompt="1"/>
          </p:nvPr>
        </p:nvSpPr>
        <p:spPr>
          <a:xfrm>
            <a:off x="550864" y="1412875"/>
            <a:ext cx="5545136" cy="2016125"/>
          </a:xfrm>
        </p:spPr>
        <p:txBody>
          <a:bodyPr vert="horz" wrap="square" anchor="b">
            <a:noAutofit/>
          </a:bodyPr>
          <a:lstStyle>
            <a:lvl1pPr algn="l" rtl="0">
              <a:lnSpc>
                <a:spcPct val="85000"/>
              </a:lnSpc>
              <a:defRPr sz="3000" spc="100" baseline="0">
                <a:solidFill>
                  <a:schemeClr val="tx1"/>
                </a:solidFill>
                <a:latin typeface="Impact" panose="020B0806030902050204" pitchFamily="34" charset="0"/>
              </a:defRPr>
            </a:lvl1pPr>
          </a:lstStyle>
          <a:p>
            <a:r>
              <a:rPr lang="da-DK"/>
              <a:t>CLICK TO EDIT MASTER TITLE STYLE</a:t>
            </a:r>
          </a:p>
        </p:txBody>
      </p:sp>
      <p:sp>
        <p:nvSpPr>
          <p:cNvPr id="6" name="Text Placeholder 14">
            <a:extLst>
              <a:ext uri="{FF2B5EF4-FFF2-40B4-BE49-F238E27FC236}">
                <a16:creationId xmlns:a16="http://schemas.microsoft.com/office/drawing/2014/main" id="{ED2AE521-699E-698E-AA5E-0B6E519F408E}"/>
              </a:ext>
            </a:extLst>
          </p:cNvPr>
          <p:cNvSpPr>
            <a:spLocks noGrp="1"/>
          </p:cNvSpPr>
          <p:nvPr>
            <p:ph type="body" sz="quarter" idx="13" hasCustomPrompt="1"/>
          </p:nvPr>
        </p:nvSpPr>
        <p:spPr>
          <a:xfrm>
            <a:off x="559070" y="3202497"/>
            <a:ext cx="6312999" cy="311936"/>
          </a:xfrm>
        </p:spPr>
        <p:txBody>
          <a:bodyPr>
            <a:noAutofit/>
          </a:bodyPr>
          <a:lstStyle>
            <a:lvl1pPr marL="0" indent="0" rtl="0">
              <a:buNone/>
              <a:defRPr sz="1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Challenge</a:t>
            </a:r>
          </a:p>
        </p:txBody>
      </p:sp>
      <p:sp>
        <p:nvSpPr>
          <p:cNvPr id="10" name="Text Placeholder 14">
            <a:extLst>
              <a:ext uri="{FF2B5EF4-FFF2-40B4-BE49-F238E27FC236}">
                <a16:creationId xmlns:a16="http://schemas.microsoft.com/office/drawing/2014/main" id="{2C00559C-DFBC-4FB0-F782-E0542A85BC95}"/>
              </a:ext>
            </a:extLst>
          </p:cNvPr>
          <p:cNvSpPr>
            <a:spLocks noGrp="1"/>
          </p:cNvSpPr>
          <p:nvPr>
            <p:ph type="body" sz="quarter" idx="19" hasCustomPrompt="1"/>
          </p:nvPr>
        </p:nvSpPr>
        <p:spPr>
          <a:xfrm>
            <a:off x="559070" y="3521278"/>
            <a:ext cx="6312999" cy="1109445"/>
          </a:xfrm>
        </p:spPr>
        <p:txBody>
          <a:bodyPr>
            <a:noAutofit/>
          </a:bodyPr>
          <a:lstStyle>
            <a:lvl1pPr marL="0" indent="0" rtl="0">
              <a:buNone/>
              <a:defRPr sz="1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Click to edit Master text styles</a:t>
            </a:r>
          </a:p>
        </p:txBody>
      </p:sp>
      <p:sp>
        <p:nvSpPr>
          <p:cNvPr id="11" name="Text Placeholder 14">
            <a:extLst>
              <a:ext uri="{FF2B5EF4-FFF2-40B4-BE49-F238E27FC236}">
                <a16:creationId xmlns:a16="http://schemas.microsoft.com/office/drawing/2014/main" id="{7C1C1331-BC3A-D8DC-8928-0B396E97AD13}"/>
              </a:ext>
            </a:extLst>
          </p:cNvPr>
          <p:cNvSpPr>
            <a:spLocks noGrp="1"/>
          </p:cNvSpPr>
          <p:nvPr>
            <p:ph type="body" sz="quarter" idx="20" hasCustomPrompt="1"/>
          </p:nvPr>
        </p:nvSpPr>
        <p:spPr>
          <a:xfrm>
            <a:off x="559070" y="4780772"/>
            <a:ext cx="6312999" cy="311936"/>
          </a:xfrm>
        </p:spPr>
        <p:txBody>
          <a:bodyPr>
            <a:noAutofit/>
          </a:bodyPr>
          <a:lstStyle>
            <a:lvl1pPr marL="0" indent="0" rtl="0">
              <a:buNone/>
              <a:defRPr sz="1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Solution</a:t>
            </a:r>
          </a:p>
        </p:txBody>
      </p:sp>
      <p:sp>
        <p:nvSpPr>
          <p:cNvPr id="12" name="Text Placeholder 14">
            <a:extLst>
              <a:ext uri="{FF2B5EF4-FFF2-40B4-BE49-F238E27FC236}">
                <a16:creationId xmlns:a16="http://schemas.microsoft.com/office/drawing/2014/main" id="{10F77A14-9283-7FF1-6323-5D794DD89EC7}"/>
              </a:ext>
            </a:extLst>
          </p:cNvPr>
          <p:cNvSpPr>
            <a:spLocks noGrp="1"/>
          </p:cNvSpPr>
          <p:nvPr>
            <p:ph type="body" sz="quarter" idx="21" hasCustomPrompt="1"/>
          </p:nvPr>
        </p:nvSpPr>
        <p:spPr>
          <a:xfrm>
            <a:off x="559070" y="5099553"/>
            <a:ext cx="6312999" cy="1109445"/>
          </a:xfrm>
        </p:spPr>
        <p:txBody>
          <a:bodyPr>
            <a:noAutofit/>
          </a:bodyPr>
          <a:lstStyle>
            <a:lvl1pPr marL="0" indent="0" rtl="0">
              <a:buNone/>
              <a:defRPr sz="1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Click to edit Master text styles</a:t>
            </a:r>
          </a:p>
        </p:txBody>
      </p:sp>
      <p:sp>
        <p:nvSpPr>
          <p:cNvPr id="17" name="Rectangle 16">
            <a:extLst>
              <a:ext uri="{FF2B5EF4-FFF2-40B4-BE49-F238E27FC236}">
                <a16:creationId xmlns:a16="http://schemas.microsoft.com/office/drawing/2014/main" id="{5BFDA35E-887B-C241-B223-76C311C26CDE}"/>
              </a:ext>
              <a:ext uri="{C183D7F6-B498-43B3-948B-1728B52AA6E4}">
                <adec:decorative xmlns:adec="http://schemas.microsoft.com/office/drawing/2017/decorative" val="1"/>
              </a:ext>
            </a:extLst>
          </p:cNvPr>
          <p:cNvSpPr/>
          <p:nvPr userDrawn="1"/>
        </p:nvSpPr>
        <p:spPr>
          <a:xfrm>
            <a:off x="8011887" y="0"/>
            <a:ext cx="4180114" cy="6858000"/>
          </a:xfrm>
          <a:prstGeom prst="rect">
            <a:avLst/>
          </a:prstGeom>
          <a:solidFill>
            <a:schemeClr val="tx2"/>
          </a:solidFill>
          <a:ln w="15875">
            <a:noFill/>
          </a:ln>
        </p:spPr>
        <p:style>
          <a:lnRef idx="2">
            <a:schemeClr val="dk1"/>
          </a:lnRef>
          <a:fillRef idx="1">
            <a:schemeClr val="lt1"/>
          </a:fillRef>
          <a:effectRef idx="0">
            <a:schemeClr val="dk1"/>
          </a:effectRef>
          <a:fontRef idx="minor">
            <a:schemeClr val="dk1"/>
          </a:fontRef>
        </p:style>
        <p:txBody>
          <a:bodyPr rtlCol="0" anchor="ctr"/>
          <a:lstStyle/>
          <a:p>
            <a:pPr algn="ctr" rtl="0"/>
            <a:endParaRPr lang="da-DK"/>
          </a:p>
        </p:txBody>
      </p:sp>
      <p:sp>
        <p:nvSpPr>
          <p:cNvPr id="8" name="Text Placeholder 14">
            <a:extLst>
              <a:ext uri="{FF2B5EF4-FFF2-40B4-BE49-F238E27FC236}">
                <a16:creationId xmlns:a16="http://schemas.microsoft.com/office/drawing/2014/main" id="{B1B62C30-0059-AAAD-392D-4E331288046C}"/>
              </a:ext>
            </a:extLst>
          </p:cNvPr>
          <p:cNvSpPr>
            <a:spLocks noGrp="1"/>
          </p:cNvSpPr>
          <p:nvPr>
            <p:ph type="body" sz="quarter" idx="15" hasCustomPrompt="1"/>
          </p:nvPr>
        </p:nvSpPr>
        <p:spPr>
          <a:xfrm>
            <a:off x="8415110" y="846144"/>
            <a:ext cx="3092744" cy="230334"/>
          </a:xfrm>
        </p:spPr>
        <p:txBody>
          <a:bodyPr>
            <a:noAutofit/>
          </a:bodyPr>
          <a:lstStyle>
            <a:lvl1pPr marL="0" indent="0" algn="ctr" rtl="0">
              <a:buNone/>
              <a:defRPr sz="14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RESULT</a:t>
            </a:r>
          </a:p>
        </p:txBody>
      </p:sp>
      <p:sp>
        <p:nvSpPr>
          <p:cNvPr id="9" name="Text Placeholder 13">
            <a:extLst>
              <a:ext uri="{FF2B5EF4-FFF2-40B4-BE49-F238E27FC236}">
                <a16:creationId xmlns:a16="http://schemas.microsoft.com/office/drawing/2014/main" id="{A090DA8E-7F54-41C4-B540-2AD142E40751}"/>
              </a:ext>
            </a:extLst>
          </p:cNvPr>
          <p:cNvSpPr>
            <a:spLocks noGrp="1"/>
          </p:cNvSpPr>
          <p:nvPr>
            <p:ph type="body" sz="quarter" idx="16" hasCustomPrompt="1"/>
          </p:nvPr>
        </p:nvSpPr>
        <p:spPr>
          <a:xfrm>
            <a:off x="8287482" y="1563757"/>
            <a:ext cx="3348000" cy="3998843"/>
          </a:xfrm>
        </p:spPr>
        <p:txBody>
          <a:bodyPr anchor="t">
            <a:noAutofit/>
          </a:bodyPr>
          <a:lstStyle>
            <a:lvl1pPr marL="0" indent="0" algn="ctr" rtl="0">
              <a:lnSpc>
                <a:spcPct val="96000"/>
              </a:lnSpc>
              <a:spcBef>
                <a:spcPts val="2000"/>
              </a:spcBef>
              <a:buNone/>
              <a:tabLst/>
              <a:defRPr sz="18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a-DK"/>
              <a:t>Results and key numbers here</a:t>
            </a:r>
          </a:p>
        </p:txBody>
      </p:sp>
      <p:cxnSp>
        <p:nvCxnSpPr>
          <p:cNvPr id="13" name="Straight Connector 12">
            <a:extLst>
              <a:ext uri="{FF2B5EF4-FFF2-40B4-BE49-F238E27FC236}">
                <a16:creationId xmlns:a16="http://schemas.microsoft.com/office/drawing/2014/main" id="{79E11D14-CB5A-A713-B098-32015F9E576D}"/>
              </a:ext>
            </a:extLst>
          </p:cNvPr>
          <p:cNvCxnSpPr>
            <a:cxnSpLocks/>
          </p:cNvCxnSpPr>
          <p:nvPr userDrawn="1"/>
        </p:nvCxnSpPr>
        <p:spPr>
          <a:xfrm>
            <a:off x="559070" y="3052852"/>
            <a:ext cx="631299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B3C96AB-CA0A-2989-078A-706F09285A08}"/>
              </a:ext>
              <a:ext uri="{C183D7F6-B498-43B3-948B-1728B52AA6E4}">
                <adec:decorative xmlns:adec="http://schemas.microsoft.com/office/drawing/2017/decorative" val="1"/>
              </a:ext>
            </a:extLst>
          </p:cNvPr>
          <p:cNvSpPr>
            <a:spLocks noChangeAspect="1"/>
          </p:cNvSpPr>
          <p:nvPr userDrawn="1"/>
        </p:nvSpPr>
        <p:spPr>
          <a:xfrm>
            <a:off x="264673" y="4850016"/>
            <a:ext cx="205199" cy="2051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da-DK">
              <a:solidFill>
                <a:schemeClr val="tx1"/>
              </a:solidFill>
            </a:endParaRPr>
          </a:p>
        </p:txBody>
      </p:sp>
      <p:sp>
        <p:nvSpPr>
          <p:cNvPr id="15" name="Oval 14">
            <a:extLst>
              <a:ext uri="{FF2B5EF4-FFF2-40B4-BE49-F238E27FC236}">
                <a16:creationId xmlns:a16="http://schemas.microsoft.com/office/drawing/2014/main" id="{F6017601-D773-1C17-FA6C-7C67A176048B}"/>
              </a:ext>
              <a:ext uri="{C183D7F6-B498-43B3-948B-1728B52AA6E4}">
                <adec:decorative xmlns:adec="http://schemas.microsoft.com/office/drawing/2017/decorative" val="1"/>
              </a:ext>
            </a:extLst>
          </p:cNvPr>
          <p:cNvSpPr>
            <a:spLocks noChangeAspect="1"/>
          </p:cNvSpPr>
          <p:nvPr userDrawn="1"/>
        </p:nvSpPr>
        <p:spPr>
          <a:xfrm rot="19547680">
            <a:off x="210189" y="3290218"/>
            <a:ext cx="271637" cy="180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da-DK">
              <a:solidFill>
                <a:schemeClr val="tx1"/>
              </a:solidFill>
            </a:endParaRPr>
          </a:p>
        </p:txBody>
      </p:sp>
      <p:pic>
        <p:nvPicPr>
          <p:cNvPr id="2" name="Graphic 1">
            <a:extLst>
              <a:ext uri="{FF2B5EF4-FFF2-40B4-BE49-F238E27FC236}">
                <a16:creationId xmlns:a16="http://schemas.microsoft.com/office/drawing/2014/main" id="{58BA328B-4CE8-E758-6869-D4B8C9A21185}"/>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129138" y="5823096"/>
            <a:ext cx="1512000" cy="501984"/>
          </a:xfrm>
          <a:prstGeom prst="rect">
            <a:avLst/>
          </a:prstGeom>
        </p:spPr>
      </p:pic>
    </p:spTree>
    <p:extLst>
      <p:ext uri="{BB962C8B-B14F-4D97-AF65-F5344CB8AC3E}">
        <p14:creationId xmlns:p14="http://schemas.microsoft.com/office/powerpoint/2010/main" val="8298828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9D4A277-48AB-A747-9E8D-50148A369BE5}"/>
              </a:ext>
            </a:extLst>
          </p:cNvPr>
          <p:cNvGraphicFramePr>
            <a:graphicFrameLocks noChangeAspect="1"/>
          </p:cNvGraphicFramePr>
          <p:nvPr userDrawn="1">
            <p:custDataLst>
              <p:tags r:id="rId1"/>
            </p:custDataLst>
            <p:extLst>
              <p:ext uri="{D42A27DB-BD31-4B8C-83A1-F6EECF244321}">
                <p14:modId xmlns:p14="http://schemas.microsoft.com/office/powerpoint/2010/main" val="25731412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5" name="think-cell data - do not delete" hidden="1">
                        <a:extLst>
                          <a:ext uri="{FF2B5EF4-FFF2-40B4-BE49-F238E27FC236}">
                            <a16:creationId xmlns:a16="http://schemas.microsoft.com/office/drawing/2014/main" id="{99D4A277-48AB-A747-9E8D-50148A369B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3" name="SP Agenda Section" hidden="1"/>
          <p:cNvGrpSpPr/>
          <p:nvPr userDrawn="1"/>
        </p:nvGrpSpPr>
        <p:grpSpPr>
          <a:xfrm>
            <a:off x="1797664" y="2085631"/>
            <a:ext cx="8657275" cy="369332"/>
            <a:chOff x="1797664" y="2085631"/>
            <a:chExt cx="8657274" cy="369332"/>
          </a:xfrm>
        </p:grpSpPr>
        <p:sp>
          <p:nvSpPr>
            <p:cNvPr id="20" name="Section Title" hidden="1"/>
            <p:cNvSpPr txBox="1">
              <a:spLocks/>
            </p:cNvSpPr>
            <p:nvPr userDrawn="1"/>
          </p:nvSpPr>
          <p:spPr>
            <a:xfrm>
              <a:off x="2267220" y="2085631"/>
              <a:ext cx="3843347" cy="369332"/>
            </a:xfrm>
            <a:prstGeom prst="rect">
              <a:avLst/>
            </a:prstGeom>
            <a:noFill/>
          </p:spPr>
          <p:txBody>
            <a:bodyPr wrap="square" rtlCol="0" anchor="ctr">
              <a:normAutofit/>
            </a:bodyPr>
            <a:lstStyle/>
            <a:p>
              <a:pPr defTabSz="9334267" rtl="0">
                <a:tabLst>
                  <a:tab pos="9512062" algn="l"/>
                </a:tabLst>
              </a:pPr>
              <a:r>
                <a:rPr lang="da-DK" sz="1400"/>
                <a:t>&lt;TEXT&gt;</a:t>
              </a:r>
            </a:p>
          </p:txBody>
        </p:sp>
        <p:sp>
          <p:nvSpPr>
            <p:cNvPr id="21" name="Section Number" hidden="1"/>
            <p:cNvSpPr txBox="1">
              <a:spLocks/>
            </p:cNvSpPr>
            <p:nvPr userDrawn="1"/>
          </p:nvSpPr>
          <p:spPr>
            <a:xfrm>
              <a:off x="1797664" y="2085631"/>
              <a:ext cx="379556" cy="369332"/>
            </a:xfrm>
            <a:prstGeom prst="rect">
              <a:avLst/>
            </a:prstGeom>
            <a:noFill/>
          </p:spPr>
          <p:txBody>
            <a:bodyPr wrap="none" rtlCol="0" anchor="ctr">
              <a:noAutofit/>
            </a:bodyPr>
            <a:lstStyle/>
            <a:p>
              <a:pPr algn="ctr" rtl="0"/>
              <a:r>
                <a:rPr lang="da-DK" sz="1400"/>
                <a:t>&lt;N&gt;</a:t>
              </a:r>
            </a:p>
          </p:txBody>
        </p:sp>
        <p:sp>
          <p:nvSpPr>
            <p:cNvPr id="22" name="Slide Number" hidden="1"/>
            <p:cNvSpPr txBox="1">
              <a:spLocks/>
            </p:cNvSpPr>
            <p:nvPr userDrawn="1"/>
          </p:nvSpPr>
          <p:spPr>
            <a:xfrm>
              <a:off x="9817944" y="2085631"/>
              <a:ext cx="636994" cy="369332"/>
            </a:xfrm>
            <a:prstGeom prst="rect">
              <a:avLst/>
            </a:prstGeom>
            <a:noFill/>
          </p:spPr>
          <p:txBody>
            <a:bodyPr wrap="none" rtlCol="0" anchor="ctr">
              <a:noAutofit/>
            </a:bodyPr>
            <a:lstStyle/>
            <a:p>
              <a:pPr algn="r" rtl="0"/>
              <a:r>
                <a:rPr lang="da-DK" sz="1400"/>
                <a:t>&lt;P&gt;</a:t>
              </a:r>
            </a:p>
          </p:txBody>
        </p:sp>
        <p:sp>
          <p:nvSpPr>
            <p:cNvPr id="24" name="Timeslot" hidden="1"/>
            <p:cNvSpPr txBox="1">
              <a:spLocks/>
            </p:cNvSpPr>
            <p:nvPr userDrawn="1"/>
          </p:nvSpPr>
          <p:spPr>
            <a:xfrm>
              <a:off x="7696160" y="2085631"/>
              <a:ext cx="1257061" cy="369332"/>
            </a:xfrm>
            <a:prstGeom prst="rect">
              <a:avLst/>
            </a:prstGeom>
            <a:noFill/>
          </p:spPr>
          <p:txBody>
            <a:bodyPr wrap="none" rtlCol="0" anchor="ctr">
              <a:noAutofit/>
            </a:bodyPr>
            <a:lstStyle/>
            <a:p>
              <a:pPr algn="l" rtl="0"/>
              <a:r>
                <a:rPr lang="da-DK" sz="1400"/>
                <a:t>&lt;TIMESLOT&gt;</a:t>
              </a:r>
            </a:p>
          </p:txBody>
        </p:sp>
        <p:sp>
          <p:nvSpPr>
            <p:cNvPr id="28" name="Responsible" hidden="1"/>
            <p:cNvSpPr txBox="1">
              <a:spLocks/>
            </p:cNvSpPr>
            <p:nvPr userDrawn="1"/>
          </p:nvSpPr>
          <p:spPr>
            <a:xfrm>
              <a:off x="6209330" y="2085631"/>
              <a:ext cx="1388067" cy="369332"/>
            </a:xfrm>
            <a:prstGeom prst="rect">
              <a:avLst/>
            </a:prstGeom>
            <a:noFill/>
          </p:spPr>
          <p:txBody>
            <a:bodyPr wrap="none" rtlCol="0" anchor="ctr">
              <a:noAutofit/>
            </a:bodyPr>
            <a:lstStyle/>
            <a:p>
              <a:pPr algn="l" rtl="0"/>
              <a:r>
                <a:rPr lang="da-DK" sz="1400"/>
                <a:t>&lt;RESPONSIBLE&gt;</a:t>
              </a:r>
            </a:p>
          </p:txBody>
        </p:sp>
        <p:sp>
          <p:nvSpPr>
            <p:cNvPr id="29" name="Duration" hidden="1"/>
            <p:cNvSpPr txBox="1">
              <a:spLocks/>
            </p:cNvSpPr>
            <p:nvPr userDrawn="1"/>
          </p:nvSpPr>
          <p:spPr>
            <a:xfrm>
              <a:off x="9043221" y="2085631"/>
              <a:ext cx="684723" cy="369332"/>
            </a:xfrm>
            <a:prstGeom prst="rect">
              <a:avLst/>
            </a:prstGeom>
            <a:noFill/>
          </p:spPr>
          <p:txBody>
            <a:bodyPr wrap="none" rtlCol="0" anchor="ctr">
              <a:noAutofit/>
            </a:bodyPr>
            <a:lstStyle/>
            <a:p>
              <a:pPr algn="l" rtl="0"/>
              <a:r>
                <a:rPr lang="da-DK" sz="1400"/>
                <a:t>&lt;DURATION&gt;</a:t>
              </a:r>
            </a:p>
          </p:txBody>
        </p:sp>
      </p:grpSp>
      <p:grpSp>
        <p:nvGrpSpPr>
          <p:cNvPr id="4" name="SP Agenda Section Highlight" hidden="1"/>
          <p:cNvGrpSpPr>
            <a:grpSpLocks/>
          </p:cNvGrpSpPr>
          <p:nvPr userDrawn="1"/>
        </p:nvGrpSpPr>
        <p:grpSpPr>
          <a:xfrm>
            <a:off x="1797664" y="2616963"/>
            <a:ext cx="8657274" cy="369332"/>
            <a:chOff x="1797664" y="2616963"/>
            <a:chExt cx="8657274" cy="369332"/>
          </a:xfrm>
          <a:solidFill>
            <a:schemeClr val="accent1">
              <a:lumMod val="60000"/>
              <a:lumOff val="40000"/>
            </a:schemeClr>
          </a:solidFill>
        </p:grpSpPr>
        <p:sp>
          <p:nvSpPr>
            <p:cNvPr id="32" name="Section Title" hidden="1"/>
            <p:cNvSpPr txBox="1">
              <a:spLocks/>
            </p:cNvSpPr>
            <p:nvPr userDrawn="1"/>
          </p:nvSpPr>
          <p:spPr>
            <a:xfrm>
              <a:off x="2267220" y="2616963"/>
              <a:ext cx="3843347" cy="369332"/>
            </a:xfrm>
            <a:prstGeom prst="rect">
              <a:avLst/>
            </a:prstGeom>
            <a:grpFill/>
          </p:spPr>
          <p:txBody>
            <a:bodyPr wrap="square" rtlCol="0" anchor="ctr">
              <a:normAutofit/>
            </a:bodyPr>
            <a:lstStyle/>
            <a:p>
              <a:pPr defTabSz="9334267" rtl="0">
                <a:tabLst>
                  <a:tab pos="9512062" algn="l"/>
                </a:tabLst>
              </a:pPr>
              <a:r>
                <a:rPr lang="da-DK" sz="1400" b="1"/>
                <a:t>&lt;TEXT&gt;</a:t>
              </a:r>
            </a:p>
          </p:txBody>
        </p:sp>
        <p:sp>
          <p:nvSpPr>
            <p:cNvPr id="33" name="Section Number" hidden="1"/>
            <p:cNvSpPr txBox="1">
              <a:spLocks/>
            </p:cNvSpPr>
            <p:nvPr userDrawn="1"/>
          </p:nvSpPr>
          <p:spPr>
            <a:xfrm>
              <a:off x="1797664" y="2616963"/>
              <a:ext cx="379556" cy="369332"/>
            </a:xfrm>
            <a:prstGeom prst="rect">
              <a:avLst/>
            </a:prstGeom>
            <a:grpFill/>
          </p:spPr>
          <p:txBody>
            <a:bodyPr wrap="none" rtlCol="0" anchor="ctr">
              <a:noAutofit/>
            </a:bodyPr>
            <a:lstStyle/>
            <a:p>
              <a:pPr algn="ctr" rtl="0"/>
              <a:r>
                <a:rPr lang="da-DK" sz="1400" b="1"/>
                <a:t>&lt;N&gt;</a:t>
              </a:r>
            </a:p>
          </p:txBody>
        </p:sp>
        <p:sp>
          <p:nvSpPr>
            <p:cNvPr id="34" name="Slide Number" hidden="1"/>
            <p:cNvSpPr txBox="1">
              <a:spLocks/>
            </p:cNvSpPr>
            <p:nvPr userDrawn="1"/>
          </p:nvSpPr>
          <p:spPr>
            <a:xfrm>
              <a:off x="9817944" y="2616963"/>
              <a:ext cx="636994" cy="369332"/>
            </a:xfrm>
            <a:prstGeom prst="rect">
              <a:avLst/>
            </a:prstGeom>
            <a:grpFill/>
          </p:spPr>
          <p:txBody>
            <a:bodyPr wrap="none" rtlCol="0" anchor="ctr">
              <a:noAutofit/>
            </a:bodyPr>
            <a:lstStyle/>
            <a:p>
              <a:pPr algn="r" rtl="0"/>
              <a:r>
                <a:rPr lang="da-DK" sz="1400" b="1"/>
                <a:t>&lt;P&gt;</a:t>
              </a:r>
            </a:p>
          </p:txBody>
        </p:sp>
        <p:sp>
          <p:nvSpPr>
            <p:cNvPr id="35" name="Timeslot" hidden="1"/>
            <p:cNvSpPr txBox="1">
              <a:spLocks/>
            </p:cNvSpPr>
            <p:nvPr userDrawn="1"/>
          </p:nvSpPr>
          <p:spPr>
            <a:xfrm>
              <a:off x="7696160" y="2616963"/>
              <a:ext cx="1257061" cy="369332"/>
            </a:xfrm>
            <a:prstGeom prst="rect">
              <a:avLst/>
            </a:prstGeom>
            <a:grpFill/>
          </p:spPr>
          <p:txBody>
            <a:bodyPr wrap="none" rtlCol="0" anchor="ctr">
              <a:noAutofit/>
            </a:bodyPr>
            <a:lstStyle/>
            <a:p>
              <a:pPr algn="l" rtl="0"/>
              <a:r>
                <a:rPr lang="da-DK" sz="1400" b="1"/>
                <a:t>&lt;TIMESLOT&gt;</a:t>
              </a:r>
            </a:p>
          </p:txBody>
        </p:sp>
        <p:sp>
          <p:nvSpPr>
            <p:cNvPr id="36" name="Responsible" hidden="1"/>
            <p:cNvSpPr txBox="1">
              <a:spLocks/>
            </p:cNvSpPr>
            <p:nvPr userDrawn="1"/>
          </p:nvSpPr>
          <p:spPr>
            <a:xfrm>
              <a:off x="6209330" y="2616963"/>
              <a:ext cx="1388067" cy="369332"/>
            </a:xfrm>
            <a:prstGeom prst="rect">
              <a:avLst/>
            </a:prstGeom>
            <a:grpFill/>
          </p:spPr>
          <p:txBody>
            <a:bodyPr wrap="none" rtlCol="0" anchor="ctr">
              <a:noAutofit/>
            </a:bodyPr>
            <a:lstStyle/>
            <a:p>
              <a:pPr algn="l" rtl="0"/>
              <a:r>
                <a:rPr lang="da-DK" sz="1400" b="1"/>
                <a:t>&lt;RESPONSIBLE&gt;</a:t>
              </a:r>
            </a:p>
          </p:txBody>
        </p:sp>
        <p:sp>
          <p:nvSpPr>
            <p:cNvPr id="37" name="Duration" hidden="1"/>
            <p:cNvSpPr txBox="1">
              <a:spLocks/>
            </p:cNvSpPr>
            <p:nvPr userDrawn="1"/>
          </p:nvSpPr>
          <p:spPr>
            <a:xfrm>
              <a:off x="9043221" y="2616963"/>
              <a:ext cx="684723" cy="369332"/>
            </a:xfrm>
            <a:prstGeom prst="rect">
              <a:avLst/>
            </a:prstGeom>
            <a:grpFill/>
          </p:spPr>
          <p:txBody>
            <a:bodyPr wrap="none" rtlCol="0" anchor="ctr">
              <a:noAutofit/>
            </a:bodyPr>
            <a:lstStyle/>
            <a:p>
              <a:pPr algn="l" rtl="0"/>
              <a:r>
                <a:rPr lang="da-DK" sz="1400" b="1"/>
                <a:t>&lt;DURATION&gt;</a:t>
              </a:r>
            </a:p>
          </p:txBody>
        </p:sp>
      </p:grpSp>
      <p:grpSp>
        <p:nvGrpSpPr>
          <p:cNvPr id="8" name="SP Agenda Subsection" hidden="1"/>
          <p:cNvGrpSpPr>
            <a:grpSpLocks/>
          </p:cNvGrpSpPr>
          <p:nvPr userDrawn="1"/>
        </p:nvGrpSpPr>
        <p:grpSpPr>
          <a:xfrm>
            <a:off x="2265805" y="3148295"/>
            <a:ext cx="8189135" cy="369332"/>
            <a:chOff x="2265804" y="3155687"/>
            <a:chExt cx="8189134" cy="369332"/>
          </a:xfrm>
        </p:grpSpPr>
        <p:sp>
          <p:nvSpPr>
            <p:cNvPr id="39" name="Section Title" hidden="1"/>
            <p:cNvSpPr txBox="1">
              <a:spLocks/>
            </p:cNvSpPr>
            <p:nvPr userDrawn="1"/>
          </p:nvSpPr>
          <p:spPr>
            <a:xfrm>
              <a:off x="2744123" y="3155687"/>
              <a:ext cx="3366444" cy="369332"/>
            </a:xfrm>
            <a:prstGeom prst="rect">
              <a:avLst/>
            </a:prstGeom>
            <a:noFill/>
          </p:spPr>
          <p:txBody>
            <a:bodyPr wrap="square" rtlCol="0" anchor="ctr">
              <a:normAutofit/>
            </a:bodyPr>
            <a:lstStyle/>
            <a:p>
              <a:pPr defTabSz="9334267" rtl="0">
                <a:tabLst>
                  <a:tab pos="9512062" algn="l"/>
                </a:tabLst>
              </a:pPr>
              <a:r>
                <a:rPr lang="da-DK" sz="1400"/>
                <a:t>&lt;TEXT&gt;</a:t>
              </a:r>
            </a:p>
          </p:txBody>
        </p:sp>
        <p:sp>
          <p:nvSpPr>
            <p:cNvPr id="40" name="Section Number" hidden="1"/>
            <p:cNvSpPr txBox="1">
              <a:spLocks/>
            </p:cNvSpPr>
            <p:nvPr userDrawn="1"/>
          </p:nvSpPr>
          <p:spPr>
            <a:xfrm>
              <a:off x="2265804" y="3155687"/>
              <a:ext cx="379556" cy="369332"/>
            </a:xfrm>
            <a:prstGeom prst="rect">
              <a:avLst/>
            </a:prstGeom>
            <a:noFill/>
          </p:spPr>
          <p:txBody>
            <a:bodyPr wrap="none" rtlCol="0" anchor="ctr">
              <a:noAutofit/>
            </a:bodyPr>
            <a:lstStyle/>
            <a:p>
              <a:pPr algn="ctr" rtl="0"/>
              <a:r>
                <a:rPr lang="da-DK" sz="1400"/>
                <a:t>&lt;N&gt;</a:t>
              </a:r>
            </a:p>
          </p:txBody>
        </p:sp>
        <p:sp>
          <p:nvSpPr>
            <p:cNvPr id="41" name="Slide Number" hidden="1"/>
            <p:cNvSpPr txBox="1">
              <a:spLocks/>
            </p:cNvSpPr>
            <p:nvPr userDrawn="1"/>
          </p:nvSpPr>
          <p:spPr>
            <a:xfrm>
              <a:off x="9817944" y="3155687"/>
              <a:ext cx="636994" cy="369332"/>
            </a:xfrm>
            <a:prstGeom prst="rect">
              <a:avLst/>
            </a:prstGeom>
            <a:noFill/>
          </p:spPr>
          <p:txBody>
            <a:bodyPr wrap="none" rtlCol="0" anchor="ctr">
              <a:noAutofit/>
            </a:bodyPr>
            <a:lstStyle/>
            <a:p>
              <a:pPr algn="r" rtl="0"/>
              <a:r>
                <a:rPr lang="da-DK" sz="1400"/>
                <a:t>&lt;P&gt;</a:t>
              </a:r>
            </a:p>
          </p:txBody>
        </p:sp>
        <p:sp>
          <p:nvSpPr>
            <p:cNvPr id="42" name="Timeslot" hidden="1"/>
            <p:cNvSpPr txBox="1">
              <a:spLocks/>
            </p:cNvSpPr>
            <p:nvPr userDrawn="1"/>
          </p:nvSpPr>
          <p:spPr>
            <a:xfrm>
              <a:off x="7696160" y="3155687"/>
              <a:ext cx="1257061" cy="369332"/>
            </a:xfrm>
            <a:prstGeom prst="rect">
              <a:avLst/>
            </a:prstGeom>
            <a:noFill/>
          </p:spPr>
          <p:txBody>
            <a:bodyPr wrap="none" rtlCol="0" anchor="ctr">
              <a:noAutofit/>
            </a:bodyPr>
            <a:lstStyle/>
            <a:p>
              <a:pPr algn="l" rtl="0"/>
              <a:r>
                <a:rPr lang="da-DK" sz="1400"/>
                <a:t>&lt;TIMESLOT&gt;</a:t>
              </a:r>
            </a:p>
          </p:txBody>
        </p:sp>
        <p:sp>
          <p:nvSpPr>
            <p:cNvPr id="43" name="Responsible" hidden="1"/>
            <p:cNvSpPr txBox="1">
              <a:spLocks/>
            </p:cNvSpPr>
            <p:nvPr userDrawn="1"/>
          </p:nvSpPr>
          <p:spPr>
            <a:xfrm>
              <a:off x="6209330" y="3155687"/>
              <a:ext cx="1388067" cy="369332"/>
            </a:xfrm>
            <a:prstGeom prst="rect">
              <a:avLst/>
            </a:prstGeom>
            <a:noFill/>
          </p:spPr>
          <p:txBody>
            <a:bodyPr wrap="none" rtlCol="0" anchor="ctr">
              <a:noAutofit/>
            </a:bodyPr>
            <a:lstStyle/>
            <a:p>
              <a:pPr algn="l" rtl="0"/>
              <a:r>
                <a:rPr lang="da-DK" sz="1400"/>
                <a:t>&lt;RESPONSIBLE&gt;</a:t>
              </a:r>
            </a:p>
          </p:txBody>
        </p:sp>
        <p:sp>
          <p:nvSpPr>
            <p:cNvPr id="44" name="Duration" hidden="1"/>
            <p:cNvSpPr txBox="1">
              <a:spLocks/>
            </p:cNvSpPr>
            <p:nvPr userDrawn="1"/>
          </p:nvSpPr>
          <p:spPr>
            <a:xfrm>
              <a:off x="9043221" y="3155687"/>
              <a:ext cx="684723" cy="369332"/>
            </a:xfrm>
            <a:prstGeom prst="rect">
              <a:avLst/>
            </a:prstGeom>
            <a:noFill/>
          </p:spPr>
          <p:txBody>
            <a:bodyPr wrap="none" rtlCol="0" anchor="ctr">
              <a:noAutofit/>
            </a:bodyPr>
            <a:lstStyle/>
            <a:p>
              <a:pPr algn="l" rtl="0"/>
              <a:r>
                <a:rPr lang="da-DK" sz="1400"/>
                <a:t>&lt;DURATION&gt;</a:t>
              </a:r>
            </a:p>
          </p:txBody>
        </p:sp>
      </p:grpSp>
      <p:grpSp>
        <p:nvGrpSpPr>
          <p:cNvPr id="9" name="SP Agenda Subsection Highlight" hidden="1"/>
          <p:cNvGrpSpPr>
            <a:grpSpLocks/>
          </p:cNvGrpSpPr>
          <p:nvPr userDrawn="1"/>
        </p:nvGrpSpPr>
        <p:grpSpPr>
          <a:xfrm>
            <a:off x="2265804" y="3679627"/>
            <a:ext cx="8189134" cy="369332"/>
            <a:chOff x="2265804" y="3694411"/>
            <a:chExt cx="8189134" cy="369332"/>
          </a:xfrm>
          <a:solidFill>
            <a:schemeClr val="accent1">
              <a:lumMod val="60000"/>
              <a:lumOff val="40000"/>
            </a:schemeClr>
          </a:solidFill>
        </p:grpSpPr>
        <p:sp>
          <p:nvSpPr>
            <p:cNvPr id="46" name="Section Title" hidden="1"/>
            <p:cNvSpPr txBox="1">
              <a:spLocks/>
            </p:cNvSpPr>
            <p:nvPr userDrawn="1"/>
          </p:nvSpPr>
          <p:spPr>
            <a:xfrm>
              <a:off x="2744123" y="3694411"/>
              <a:ext cx="3366444" cy="369332"/>
            </a:xfrm>
            <a:prstGeom prst="rect">
              <a:avLst/>
            </a:prstGeom>
            <a:grpFill/>
          </p:spPr>
          <p:txBody>
            <a:bodyPr wrap="square" rtlCol="0" anchor="ctr">
              <a:normAutofit/>
            </a:bodyPr>
            <a:lstStyle/>
            <a:p>
              <a:pPr defTabSz="9334267" rtl="0">
                <a:tabLst>
                  <a:tab pos="9512062" algn="l"/>
                </a:tabLst>
              </a:pPr>
              <a:r>
                <a:rPr lang="da-DK" sz="1400" b="1"/>
                <a:t>&lt;TEXT&gt;</a:t>
              </a:r>
            </a:p>
          </p:txBody>
        </p:sp>
        <p:sp>
          <p:nvSpPr>
            <p:cNvPr id="47" name="Section Number" hidden="1"/>
            <p:cNvSpPr txBox="1">
              <a:spLocks/>
            </p:cNvSpPr>
            <p:nvPr userDrawn="1"/>
          </p:nvSpPr>
          <p:spPr>
            <a:xfrm>
              <a:off x="2265804" y="3694411"/>
              <a:ext cx="379556" cy="369332"/>
            </a:xfrm>
            <a:prstGeom prst="rect">
              <a:avLst/>
            </a:prstGeom>
            <a:grpFill/>
          </p:spPr>
          <p:txBody>
            <a:bodyPr wrap="none" rtlCol="0" anchor="ctr">
              <a:noAutofit/>
            </a:bodyPr>
            <a:lstStyle/>
            <a:p>
              <a:pPr algn="ctr" rtl="0"/>
              <a:r>
                <a:rPr lang="da-DK" sz="1400" b="1"/>
                <a:t>&lt;N&gt;</a:t>
              </a:r>
            </a:p>
          </p:txBody>
        </p:sp>
        <p:sp>
          <p:nvSpPr>
            <p:cNvPr id="48" name="Slide Number" hidden="1"/>
            <p:cNvSpPr txBox="1">
              <a:spLocks/>
            </p:cNvSpPr>
            <p:nvPr userDrawn="1"/>
          </p:nvSpPr>
          <p:spPr>
            <a:xfrm>
              <a:off x="9817944" y="3694411"/>
              <a:ext cx="636994" cy="369332"/>
            </a:xfrm>
            <a:prstGeom prst="rect">
              <a:avLst/>
            </a:prstGeom>
            <a:grpFill/>
          </p:spPr>
          <p:txBody>
            <a:bodyPr wrap="none" rtlCol="0" anchor="ctr">
              <a:noAutofit/>
            </a:bodyPr>
            <a:lstStyle/>
            <a:p>
              <a:pPr algn="r" rtl="0"/>
              <a:r>
                <a:rPr lang="da-DK" sz="1400" b="1"/>
                <a:t>&lt;P&gt;</a:t>
              </a:r>
            </a:p>
          </p:txBody>
        </p:sp>
        <p:sp>
          <p:nvSpPr>
            <p:cNvPr id="49" name="Timeslot" hidden="1"/>
            <p:cNvSpPr txBox="1">
              <a:spLocks/>
            </p:cNvSpPr>
            <p:nvPr userDrawn="1"/>
          </p:nvSpPr>
          <p:spPr>
            <a:xfrm>
              <a:off x="7696160" y="3694411"/>
              <a:ext cx="1257061" cy="369332"/>
            </a:xfrm>
            <a:prstGeom prst="rect">
              <a:avLst/>
            </a:prstGeom>
            <a:grpFill/>
          </p:spPr>
          <p:txBody>
            <a:bodyPr wrap="none" rtlCol="0" anchor="ctr">
              <a:noAutofit/>
            </a:bodyPr>
            <a:lstStyle/>
            <a:p>
              <a:pPr algn="l" rtl="0"/>
              <a:r>
                <a:rPr lang="da-DK" sz="1400" b="1"/>
                <a:t>&lt;TIMESLOT&gt;</a:t>
              </a:r>
            </a:p>
          </p:txBody>
        </p:sp>
        <p:sp>
          <p:nvSpPr>
            <p:cNvPr id="50" name="Responsible" hidden="1"/>
            <p:cNvSpPr txBox="1">
              <a:spLocks/>
            </p:cNvSpPr>
            <p:nvPr userDrawn="1"/>
          </p:nvSpPr>
          <p:spPr>
            <a:xfrm>
              <a:off x="6209330" y="3694411"/>
              <a:ext cx="1388067" cy="369332"/>
            </a:xfrm>
            <a:prstGeom prst="rect">
              <a:avLst/>
            </a:prstGeom>
            <a:grpFill/>
          </p:spPr>
          <p:txBody>
            <a:bodyPr wrap="none" rtlCol="0" anchor="ctr">
              <a:noAutofit/>
            </a:bodyPr>
            <a:lstStyle/>
            <a:p>
              <a:pPr algn="l" rtl="0"/>
              <a:r>
                <a:rPr lang="da-DK" sz="1400" b="1"/>
                <a:t>&lt;RESPONSIBLE&gt;</a:t>
              </a:r>
            </a:p>
          </p:txBody>
        </p:sp>
        <p:sp>
          <p:nvSpPr>
            <p:cNvPr id="51" name="Duration" hidden="1"/>
            <p:cNvSpPr txBox="1">
              <a:spLocks/>
            </p:cNvSpPr>
            <p:nvPr userDrawn="1"/>
          </p:nvSpPr>
          <p:spPr>
            <a:xfrm>
              <a:off x="9043221" y="3694411"/>
              <a:ext cx="684723" cy="369332"/>
            </a:xfrm>
            <a:prstGeom prst="rect">
              <a:avLst/>
            </a:prstGeom>
            <a:grpFill/>
          </p:spPr>
          <p:txBody>
            <a:bodyPr wrap="none" rtlCol="0" anchor="ctr">
              <a:noAutofit/>
            </a:bodyPr>
            <a:lstStyle/>
            <a:p>
              <a:pPr algn="l" rtl="0"/>
              <a:r>
                <a:rPr lang="da-DK" sz="1400" b="1"/>
                <a:t>&lt;DURATION&gt;</a:t>
              </a:r>
            </a:p>
          </p:txBody>
        </p:sp>
      </p:grpSp>
      <p:sp>
        <p:nvSpPr>
          <p:cNvPr id="2" name="Title 1">
            <a:extLst>
              <a:ext uri="{FF2B5EF4-FFF2-40B4-BE49-F238E27FC236}">
                <a16:creationId xmlns:a16="http://schemas.microsoft.com/office/drawing/2014/main" id="{384916A4-6D38-F95F-BE97-EEC416EE4A07}"/>
              </a:ext>
            </a:extLst>
          </p:cNvPr>
          <p:cNvSpPr>
            <a:spLocks noGrp="1"/>
          </p:cNvSpPr>
          <p:nvPr>
            <p:ph type="title" idx="10" hasCustomPrompt="1"/>
          </p:nvPr>
        </p:nvSpPr>
        <p:spPr/>
        <p:txBody>
          <a:bodyPr vert="horz"/>
          <a:lstStyle>
            <a:lvl1pPr rtl="0">
              <a:defRPr/>
            </a:lvl1pPr>
          </a:lstStyle>
          <a:p>
            <a:r>
              <a:rPr lang="da-DK"/>
              <a:t>Agenda</a:t>
            </a:r>
          </a:p>
        </p:txBody>
      </p:sp>
    </p:spTree>
    <p:extLst>
      <p:ext uri="{BB962C8B-B14F-4D97-AF65-F5344CB8AC3E}">
        <p14:creationId xmlns:p14="http://schemas.microsoft.com/office/powerpoint/2010/main" val="797119069"/>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accent1">
            <a:lumMod val="60000"/>
            <a:lumOff val="40000"/>
          </a:schemeClr>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1284761" y="4096092"/>
            <a:ext cx="10080000" cy="369332"/>
            <a:chOff x="1797664" y="2085631"/>
            <a:chExt cx="5940745" cy="369332"/>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rtl="0">
                <a:tabLst>
                  <a:tab pos="9512062" algn="l"/>
                </a:tabLst>
              </a:pPr>
              <a:r>
                <a:rPr lang="da-DK" sz="3600" b="1">
                  <a:solidFill>
                    <a:schemeClr val="tx1"/>
                  </a:solidFill>
                </a:rPr>
                <a:t>&lt;TEXT&gt;</a:t>
              </a:r>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rtl="0"/>
              <a:r>
                <a:rPr lang="da-DK" sz="3600" b="1">
                  <a:solidFill>
                    <a:schemeClr val="tx1"/>
                  </a:solidFill>
                </a:rPr>
                <a:t>&lt;N&gt;</a:t>
              </a:r>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rtl="0"/>
              <a:r>
                <a:rPr lang="da-DK" sz="1000">
                  <a:solidFill>
                    <a:srgbClr val="000000">
                      <a:alpha val="0"/>
                    </a:srgbClr>
                  </a:solidFill>
                </a:rPr>
                <a:t>&lt;P&gt;</a:t>
              </a:r>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rtl="0"/>
              <a:r>
                <a:rPr lang="da-DK" sz="1000">
                  <a:solidFill>
                    <a:srgbClr val="000000">
                      <a:alpha val="0"/>
                    </a:srgbClr>
                  </a:solidFill>
                </a:rPr>
                <a:t>&lt;TIMESLOT&gt;</a:t>
              </a:r>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rtl="0"/>
              <a:r>
                <a:rPr lang="da-DK" sz="1000">
                  <a:solidFill>
                    <a:srgbClr val="000000">
                      <a:alpha val="0"/>
                    </a:srgbClr>
                  </a:solidFill>
                </a:rPr>
                <a:t>&lt;RESPONSIBLE&gt;</a:t>
              </a:r>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rtl="0"/>
              <a:r>
                <a:rPr lang="da-DK" sz="100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1284761" y="4096092"/>
            <a:ext cx="10080000" cy="369332"/>
            <a:chOff x="1797664" y="2085631"/>
            <a:chExt cx="5940745" cy="369332"/>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rtl="0">
                <a:tabLst>
                  <a:tab pos="9512062" algn="l"/>
                </a:tabLst>
              </a:pPr>
              <a:r>
                <a:rPr lang="da-DK" sz="3600" b="1">
                  <a:solidFill>
                    <a:schemeClr val="tx1"/>
                  </a:solidFill>
                </a:rPr>
                <a:t>&lt;TEXT&gt;</a:t>
              </a:r>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rtl="0"/>
              <a:r>
                <a:rPr lang="da-DK" sz="3600" b="1">
                  <a:solidFill>
                    <a:schemeClr val="tx1"/>
                  </a:solidFill>
                </a:rPr>
                <a:t>&lt;N&gt;</a:t>
              </a:r>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rtl="0"/>
              <a:r>
                <a:rPr lang="da-DK" sz="1000" b="1">
                  <a:solidFill>
                    <a:srgbClr val="000000">
                      <a:alpha val="0"/>
                    </a:srgbClr>
                  </a:solidFill>
                </a:rPr>
                <a:t>&lt;P&gt;</a:t>
              </a:r>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rtl="0"/>
              <a:r>
                <a:rPr lang="da-DK" sz="1000" b="1">
                  <a:solidFill>
                    <a:srgbClr val="000000">
                      <a:alpha val="0"/>
                    </a:srgbClr>
                  </a:solidFill>
                </a:rPr>
                <a:t>&lt;TIMESLOT&gt;</a:t>
              </a:r>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rtl="0"/>
              <a:r>
                <a:rPr lang="da-DK" sz="1000" b="1">
                  <a:solidFill>
                    <a:srgbClr val="000000">
                      <a:alpha val="0"/>
                    </a:srgbClr>
                  </a:solidFill>
                </a:rPr>
                <a:t>&lt;RESPONSIBLE&gt;</a:t>
              </a:r>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rtl="0"/>
              <a:r>
                <a:rPr lang="da-DK" sz="1000" b="1">
                  <a:solidFill>
                    <a:srgbClr val="000000">
                      <a:alpha val="0"/>
                    </a:srgbClr>
                  </a:solidFill>
                </a:rPr>
                <a:t>&lt;DURATION&gt;</a:t>
              </a:r>
            </a:p>
          </p:txBody>
        </p:sp>
      </p:grpSp>
    </p:spTree>
    <p:extLst>
      <p:ext uri="{BB962C8B-B14F-4D97-AF65-F5344CB8AC3E}">
        <p14:creationId xmlns:p14="http://schemas.microsoft.com/office/powerpoint/2010/main" val="2284542334"/>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_2B">
    <p:bg>
      <p:bgPr>
        <a:solidFill>
          <a:schemeClr val="bg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2A62D7F-8C28-9A77-696D-A7A65C076C05}"/>
              </a:ext>
            </a:extLst>
          </p:cNvPr>
          <p:cNvSpPr>
            <a:spLocks noGrp="1"/>
          </p:cNvSpPr>
          <p:nvPr>
            <p:ph type="title"/>
          </p:nvPr>
        </p:nvSpPr>
        <p:spPr>
          <a:xfrm>
            <a:off x="625199" y="1412776"/>
            <a:ext cx="6840000" cy="2016125"/>
          </a:xfrm>
        </p:spPr>
        <p:txBody>
          <a:bodyPr vert="horz"/>
          <a:lstStyle>
            <a:lvl1pPr marL="0" indent="0">
              <a:lnSpc>
                <a:spcPct val="100000"/>
              </a:lnSpc>
              <a:buFont typeface="Arial" panose="020B0604020202020204" pitchFamily="34" charset="0"/>
              <a:buNone/>
              <a:defRPr sz="4000" b="1" spc="0">
                <a:solidFill>
                  <a:schemeClr val="tx2"/>
                </a:solidFill>
                <a:latin typeface="Sharp Grotesk Bold 15" panose="00000806000000000000" pitchFamily="50" charset="0"/>
              </a:defRPr>
            </a:lvl1pPr>
          </a:lstStyle>
          <a:p>
            <a:r>
              <a:rPr lang="da-DK"/>
              <a:t>Klik for at redigere titeltypografien i masteren</a:t>
            </a:r>
            <a:endParaRPr lang="en-FI"/>
          </a:p>
        </p:txBody>
      </p:sp>
      <p:sp>
        <p:nvSpPr>
          <p:cNvPr id="8" name="Text Placeholder 6">
            <a:extLst>
              <a:ext uri="{FF2B5EF4-FFF2-40B4-BE49-F238E27FC236}">
                <a16:creationId xmlns:a16="http://schemas.microsoft.com/office/drawing/2014/main" id="{2D1173B4-C043-2940-5149-8DBD08C75D6F}"/>
              </a:ext>
            </a:extLst>
          </p:cNvPr>
          <p:cNvSpPr>
            <a:spLocks noGrp="1"/>
          </p:cNvSpPr>
          <p:nvPr>
            <p:ph type="body" sz="quarter" idx="10" hasCustomPrompt="1"/>
          </p:nvPr>
        </p:nvSpPr>
        <p:spPr>
          <a:xfrm>
            <a:off x="623888" y="5949312"/>
            <a:ext cx="6840000" cy="288000"/>
          </a:xfrm>
        </p:spPr>
        <p:txBody>
          <a:bodyPr lIns="0" tIns="0" rIns="0" bIns="0" anchor="b">
            <a:noAutofit/>
          </a:bodyPr>
          <a:lstStyle>
            <a:lvl1pPr marL="0" indent="0">
              <a:buFont typeface="Arial" panose="020B0604020202020204" pitchFamily="34" charset="0"/>
              <a:buNone/>
              <a:defRPr sz="1600">
                <a:solidFill>
                  <a:schemeClr val="tx2"/>
                </a:solidFill>
              </a:defRPr>
            </a:lvl1pPr>
            <a:lvl2pPr marL="457200" indent="0">
              <a:buNone/>
              <a:defRPr sz="1400">
                <a:solidFill>
                  <a:schemeClr val="bg2"/>
                </a:solidFill>
              </a:defRPr>
            </a:lvl2pPr>
            <a:lvl3pPr marL="914400" indent="0">
              <a:buNone/>
              <a:defRPr sz="1400">
                <a:solidFill>
                  <a:schemeClr val="bg2"/>
                </a:solidFill>
              </a:defRPr>
            </a:lvl3pPr>
            <a:lvl4pPr marL="1371600" indent="0">
              <a:buNone/>
              <a:defRPr sz="1400">
                <a:solidFill>
                  <a:schemeClr val="bg2"/>
                </a:solidFill>
              </a:defRPr>
            </a:lvl4pPr>
            <a:lvl5pPr marL="1828800" indent="0">
              <a:buNone/>
              <a:defRPr sz="1400">
                <a:solidFill>
                  <a:schemeClr val="bg2"/>
                </a:solidFill>
              </a:defRPr>
            </a:lvl5pPr>
          </a:lstStyle>
          <a:p>
            <a:pPr lvl="0"/>
            <a:r>
              <a:rPr lang="en-GB"/>
              <a:t>Click to edit Master subtitle style</a:t>
            </a:r>
          </a:p>
        </p:txBody>
      </p:sp>
      <p:sp>
        <p:nvSpPr>
          <p:cNvPr id="10" name="Text Placeholder 6">
            <a:extLst>
              <a:ext uri="{FF2B5EF4-FFF2-40B4-BE49-F238E27FC236}">
                <a16:creationId xmlns:a16="http://schemas.microsoft.com/office/drawing/2014/main" id="{66716A90-2D86-43C8-D4F0-EE7E57C1A712}"/>
              </a:ext>
            </a:extLst>
          </p:cNvPr>
          <p:cNvSpPr>
            <a:spLocks noGrp="1"/>
          </p:cNvSpPr>
          <p:nvPr>
            <p:ph type="body" sz="quarter" idx="11" hasCustomPrompt="1"/>
          </p:nvPr>
        </p:nvSpPr>
        <p:spPr>
          <a:xfrm>
            <a:off x="623888" y="3790800"/>
            <a:ext cx="6840000" cy="576000"/>
          </a:xfrm>
        </p:spPr>
        <p:txBody>
          <a:bodyPr lIns="0" tIns="0" rIns="0" bIns="0" anchor="t">
            <a:noAutofit/>
          </a:bodyPr>
          <a:lstStyle>
            <a:lvl1pPr marL="0" indent="0">
              <a:buFont typeface="Arial" panose="020B0604020202020204" pitchFamily="34" charset="0"/>
              <a:buNone/>
              <a:defRPr sz="2000">
                <a:solidFill>
                  <a:schemeClr val="tx2"/>
                </a:solidFill>
              </a:defRPr>
            </a:lvl1pPr>
            <a:lvl2pPr marL="457200" indent="0">
              <a:buNone/>
              <a:defRPr sz="1400">
                <a:solidFill>
                  <a:schemeClr val="bg2"/>
                </a:solidFill>
              </a:defRPr>
            </a:lvl2pPr>
            <a:lvl3pPr marL="914400" indent="0">
              <a:buNone/>
              <a:defRPr sz="1400">
                <a:solidFill>
                  <a:schemeClr val="bg2"/>
                </a:solidFill>
              </a:defRPr>
            </a:lvl3pPr>
            <a:lvl4pPr marL="1371600" indent="0">
              <a:buNone/>
              <a:defRPr sz="1400">
                <a:solidFill>
                  <a:schemeClr val="bg2"/>
                </a:solidFill>
              </a:defRPr>
            </a:lvl4pPr>
            <a:lvl5pPr marL="1828800" indent="0">
              <a:buNone/>
              <a:defRPr sz="1400">
                <a:solidFill>
                  <a:schemeClr val="bg2"/>
                </a:solidFill>
              </a:defRPr>
            </a:lvl5pPr>
          </a:lstStyle>
          <a:p>
            <a:pPr lvl="0"/>
            <a:r>
              <a:rPr lang="en-GB"/>
              <a:t>Click to edit Master subtitle style</a:t>
            </a:r>
          </a:p>
        </p:txBody>
      </p:sp>
      <p:graphicFrame>
        <p:nvGraphicFramePr>
          <p:cNvPr id="3" name="think-cell data - do not delete" hidden="1">
            <a:extLst>
              <a:ext uri="{FF2B5EF4-FFF2-40B4-BE49-F238E27FC236}">
                <a16:creationId xmlns:a16="http://schemas.microsoft.com/office/drawing/2014/main" id="{38EBA4A4-AAF2-29E7-B580-C11AC6E3282D}"/>
              </a:ext>
            </a:extLst>
          </p:cNvPr>
          <p:cNvGraphicFramePr>
            <a:graphicFrameLocks noChangeAspect="1"/>
          </p:cNvGraphicFramePr>
          <p:nvPr userDrawn="1">
            <p:custDataLst>
              <p:tags r:id="rId1"/>
            </p:custDataLst>
            <p:extLst>
              <p:ext uri="{D42A27DB-BD31-4B8C-83A1-F6EECF244321}">
                <p14:modId xmlns:p14="http://schemas.microsoft.com/office/powerpoint/2010/main" val="3748342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think-cell data - do not delete" hidden="1">
                        <a:extLst>
                          <a:ext uri="{FF2B5EF4-FFF2-40B4-BE49-F238E27FC236}">
                            <a16:creationId xmlns:a16="http://schemas.microsoft.com/office/drawing/2014/main" id="{38EBA4A4-AAF2-29E7-B580-C11AC6E3282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Graphic 11">
            <a:extLst>
              <a:ext uri="{FF2B5EF4-FFF2-40B4-BE49-F238E27FC236}">
                <a16:creationId xmlns:a16="http://schemas.microsoft.com/office/drawing/2014/main" id="{CD928B92-3692-2D20-6833-A5CEA5883B79}"/>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624392" y="5726978"/>
            <a:ext cx="1944000" cy="645408"/>
          </a:xfrm>
          <a:prstGeom prst="rect">
            <a:avLst/>
          </a:prstGeom>
        </p:spPr>
      </p:pic>
      <p:pic>
        <p:nvPicPr>
          <p:cNvPr id="7" name="Picture 6" descr="A close-up of a blue and white background&#10;&#10;Description automatically generated">
            <a:extLst>
              <a:ext uri="{FF2B5EF4-FFF2-40B4-BE49-F238E27FC236}">
                <a16:creationId xmlns:a16="http://schemas.microsoft.com/office/drawing/2014/main" id="{4390F73C-2FD5-9E90-5C6C-80B96BA7501C}"/>
              </a:ext>
            </a:extLst>
          </p:cNvPr>
          <p:cNvPicPr>
            <a:picLocks noChangeAspect="1"/>
          </p:cNvPicPr>
          <p:nvPr userDrawn="1"/>
        </p:nvPicPr>
        <p:blipFill rotWithShape="1">
          <a:blip r:embed="rId7" cstate="print">
            <a:alphaModFix amt="51000"/>
            <a:extLst>
              <a:ext uri="{28A0092B-C50C-407E-A947-70E740481C1C}">
                <a14:useLocalDpi xmlns:a14="http://schemas.microsoft.com/office/drawing/2010/main" val="0"/>
              </a:ext>
            </a:extLst>
          </a:blip>
          <a:srcRect t="8179"/>
          <a:stretch/>
        </p:blipFill>
        <p:spPr>
          <a:xfrm>
            <a:off x="8296740" y="580236"/>
            <a:ext cx="3392383" cy="4767737"/>
          </a:xfrm>
          <a:prstGeom prst="rect">
            <a:avLst/>
          </a:prstGeom>
        </p:spPr>
      </p:pic>
      <p:pic>
        <p:nvPicPr>
          <p:cNvPr id="9" name="Graphic 8">
            <a:extLst>
              <a:ext uri="{FF2B5EF4-FFF2-40B4-BE49-F238E27FC236}">
                <a16:creationId xmlns:a16="http://schemas.microsoft.com/office/drawing/2014/main" id="{6B87DB0C-9123-323C-0795-A221DE0C636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83866" y="403958"/>
            <a:ext cx="3618133" cy="5041265"/>
          </a:xfrm>
          <a:prstGeom prst="rect">
            <a:avLst/>
          </a:prstGeom>
        </p:spPr>
      </p:pic>
      <p:cxnSp>
        <p:nvCxnSpPr>
          <p:cNvPr id="18" name="Straight Connector 17">
            <a:extLst>
              <a:ext uri="{FF2B5EF4-FFF2-40B4-BE49-F238E27FC236}">
                <a16:creationId xmlns:a16="http://schemas.microsoft.com/office/drawing/2014/main" id="{9260B2F7-835C-1AA7-EB88-95B4D6531949}"/>
              </a:ext>
              <a:ext uri="{C183D7F6-B498-43B3-948B-1728B52AA6E4}">
                <adec:decorative xmlns:adec="http://schemas.microsoft.com/office/drawing/2017/decorative" val="1"/>
              </a:ext>
            </a:extLst>
          </p:cNvPr>
          <p:cNvCxnSpPr>
            <a:cxnSpLocks/>
          </p:cNvCxnSpPr>
          <p:nvPr userDrawn="1"/>
        </p:nvCxnSpPr>
        <p:spPr>
          <a:xfrm>
            <a:off x="624088" y="3616038"/>
            <a:ext cx="6840000" cy="0"/>
          </a:xfrm>
          <a:prstGeom prst="line">
            <a:avLst/>
          </a:prstGeom>
          <a:ln w="9525" cap="flat" cmpd="sng" algn="ctr">
            <a:solidFill>
              <a:schemeClr val="tx1">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7496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content (light and dark) ">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FDD0E19-FAA9-F84D-AB5E-CC57433D616B}"/>
              </a:ext>
            </a:extLst>
          </p:cNvPr>
          <p:cNvGraphicFramePr>
            <a:graphicFrameLocks noChangeAspect="1"/>
          </p:cNvGraphicFramePr>
          <p:nvPr userDrawn="1">
            <p:custDataLst>
              <p:tags r:id="rId1"/>
            </p:custDataLst>
            <p:extLst>
              <p:ext uri="{D42A27DB-BD31-4B8C-83A1-F6EECF244321}">
                <p14:modId xmlns:p14="http://schemas.microsoft.com/office/powerpoint/2010/main" val="224126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think-cell data - do not delete" hidden="1">
                        <a:extLst>
                          <a:ext uri="{FF2B5EF4-FFF2-40B4-BE49-F238E27FC236}">
                            <a16:creationId xmlns:a16="http://schemas.microsoft.com/office/drawing/2014/main" id="{DFDD0E19-FAA9-F84D-AB5E-CC57433D61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0711B4F2-F76E-CE06-2C62-C53BD2E7AE13}"/>
              </a:ext>
              <a:ext uri="{C183D7F6-B498-43B3-948B-1728B52AA6E4}">
                <adec:decorative xmlns:adec="http://schemas.microsoft.com/office/drawing/2017/decorative" val="1"/>
              </a:ext>
            </a:extLst>
          </p:cNvPr>
          <p:cNvSpPr/>
          <p:nvPr userDrawn="1"/>
        </p:nvSpPr>
        <p:spPr>
          <a:xfrm>
            <a:off x="7968680" y="0"/>
            <a:ext cx="4248000" cy="6858000"/>
          </a:xfrm>
          <a:prstGeom prst="rect">
            <a:avLst/>
          </a:prstGeom>
          <a:solidFill>
            <a:schemeClr val="tx2"/>
          </a:solidFill>
          <a:ln w="158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FI">
              <a:solidFill>
                <a:schemeClr val="bg2">
                  <a:lumMod val="100000"/>
                </a:schemeClr>
              </a:solidFill>
            </a:endParaRPr>
          </a:p>
        </p:txBody>
      </p:sp>
      <p:sp>
        <p:nvSpPr>
          <p:cNvPr id="16" name="Slide Number Placeholder 15">
            <a:extLst>
              <a:ext uri="{FF2B5EF4-FFF2-40B4-BE49-F238E27FC236}">
                <a16:creationId xmlns:a16="http://schemas.microsoft.com/office/drawing/2014/main" id="{DB668FF4-3DEE-5EED-E1C3-049DEF40F760}"/>
              </a:ext>
            </a:extLst>
          </p:cNvPr>
          <p:cNvSpPr>
            <a:spLocks noGrp="1"/>
          </p:cNvSpPr>
          <p:nvPr>
            <p:ph type="sldNum" sz="quarter" idx="16"/>
          </p:nvPr>
        </p:nvSpPr>
        <p:spPr>
          <a:xfrm>
            <a:off x="11568608" y="6381360"/>
            <a:ext cx="504000" cy="288000"/>
          </a:xfrm>
          <a:prstGeom prst="rect">
            <a:avLst/>
          </a:prstGeom>
        </p:spPr>
        <p:txBody>
          <a:bodyPr lIns="72000" anchor="ctr"/>
          <a:lstStyle>
            <a:lvl1pPr>
              <a:defRPr>
                <a:solidFill>
                  <a:schemeClr val="bg2">
                    <a:lumMod val="100000"/>
                  </a:schemeClr>
                </a:solidFill>
              </a:defRPr>
            </a:lvl1pPr>
          </a:lstStyle>
          <a:p>
            <a:fld id="{D067FB47-F157-A045-9CD5-4689ACA23093}" type="slidenum">
              <a:rPr lang="en-FI" smtClean="0"/>
              <a:pPr/>
              <a:t>‹nr.›</a:t>
            </a:fld>
            <a:endParaRPr lang="en-FI"/>
          </a:p>
        </p:txBody>
      </p:sp>
      <p:sp>
        <p:nvSpPr>
          <p:cNvPr id="7" name="Footer Placeholder 14">
            <a:extLst>
              <a:ext uri="{FF2B5EF4-FFF2-40B4-BE49-F238E27FC236}">
                <a16:creationId xmlns:a16="http://schemas.microsoft.com/office/drawing/2014/main" id="{1DF74A38-8D5F-C06B-D163-0F5CA5755D92}"/>
              </a:ext>
            </a:extLst>
          </p:cNvPr>
          <p:cNvSpPr>
            <a:spLocks noGrp="1"/>
          </p:cNvSpPr>
          <p:nvPr>
            <p:ph type="ftr" sz="quarter" idx="15"/>
          </p:nvPr>
        </p:nvSpPr>
        <p:spPr>
          <a:xfrm>
            <a:off x="9768608" y="6381328"/>
            <a:ext cx="1800000" cy="288000"/>
          </a:xfrm>
          <a:prstGeom prst="rect">
            <a:avLst/>
          </a:prstGeom>
        </p:spPr>
        <p:txBody>
          <a:bodyPr rIns="72000" anchor="ctr"/>
          <a:lstStyle>
            <a:lvl1pPr>
              <a:defRPr>
                <a:solidFill>
                  <a:schemeClr val="bg2">
                    <a:lumMod val="100000"/>
                  </a:schemeClr>
                </a:solidFill>
              </a:defRPr>
            </a:lvl1pPr>
          </a:lstStyle>
          <a:p>
            <a:r>
              <a:rPr lang="da-DK"/>
              <a:t>KL - Hypoteser på basis af sundhedsdata</a:t>
            </a:r>
            <a:endParaRPr lang="en-FI"/>
          </a:p>
        </p:txBody>
      </p:sp>
      <p:sp>
        <p:nvSpPr>
          <p:cNvPr id="17" name="Text Placeholder 5">
            <a:extLst>
              <a:ext uri="{FF2B5EF4-FFF2-40B4-BE49-F238E27FC236}">
                <a16:creationId xmlns:a16="http://schemas.microsoft.com/office/drawing/2014/main" id="{C1C31E88-9CE3-5786-D6A0-7EADFBC7648C}"/>
              </a:ext>
            </a:extLst>
          </p:cNvPr>
          <p:cNvSpPr>
            <a:spLocks noGrp="1"/>
          </p:cNvSpPr>
          <p:nvPr>
            <p:ph type="body" sz="quarter" idx="12"/>
          </p:nvPr>
        </p:nvSpPr>
        <p:spPr>
          <a:xfrm>
            <a:off x="624008" y="6237312"/>
            <a:ext cx="7128000" cy="432000"/>
          </a:xfrm>
        </p:spPr>
        <p:txBody>
          <a:bodyPr lIns="0" tIns="0" rIns="0" bIns="0" anchor="b">
            <a:noAutofit/>
          </a:bodyPr>
          <a:lstStyle>
            <a:lvl1pPr marL="0" indent="0">
              <a:buNone/>
              <a:defRPr sz="8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
        <p:nvSpPr>
          <p:cNvPr id="13" name="Title Placeholder 1">
            <a:extLst>
              <a:ext uri="{FF2B5EF4-FFF2-40B4-BE49-F238E27FC236}">
                <a16:creationId xmlns:a16="http://schemas.microsoft.com/office/drawing/2014/main" id="{37715653-21AC-B0C6-F456-E44D00C28548}"/>
              </a:ext>
            </a:extLst>
          </p:cNvPr>
          <p:cNvSpPr>
            <a:spLocks noGrp="1"/>
          </p:cNvSpPr>
          <p:nvPr>
            <p:ph type="title" hasCustomPrompt="1"/>
          </p:nvPr>
        </p:nvSpPr>
        <p:spPr>
          <a:xfrm>
            <a:off x="624184" y="332720"/>
            <a:ext cx="7128000" cy="576000"/>
          </a:xfrm>
          <a:prstGeom prst="rect">
            <a:avLst/>
          </a:prstGeom>
        </p:spPr>
        <p:txBody>
          <a:bodyPr vert="horz" lIns="0" tIns="0" rIns="0" bIns="0" rtlCol="0" anchor="b">
            <a:noAutofit/>
          </a:bodyPr>
          <a:lstStyle/>
          <a:p>
            <a:r>
              <a:rPr lang="en-GB"/>
              <a:t>Click to edit master title style</a:t>
            </a:r>
            <a:endParaRPr lang="en-FI"/>
          </a:p>
        </p:txBody>
      </p:sp>
      <p:sp>
        <p:nvSpPr>
          <p:cNvPr id="2" name="Content Placeholder 5">
            <a:extLst>
              <a:ext uri="{FF2B5EF4-FFF2-40B4-BE49-F238E27FC236}">
                <a16:creationId xmlns:a16="http://schemas.microsoft.com/office/drawing/2014/main" id="{7CA55D4D-158A-5AC2-1B8B-02B55F2E2A1B}"/>
              </a:ext>
            </a:extLst>
          </p:cNvPr>
          <p:cNvSpPr>
            <a:spLocks noGrp="1"/>
          </p:cNvSpPr>
          <p:nvPr>
            <p:ph sz="quarter" idx="20"/>
          </p:nvPr>
        </p:nvSpPr>
        <p:spPr>
          <a:xfrm>
            <a:off x="624184" y="1412872"/>
            <a:ext cx="7128000" cy="4824415"/>
          </a:xfrm>
        </p:spPr>
        <p:txBody>
          <a:bodyPr/>
          <a:lstStyle/>
          <a:p>
            <a:pPr lvl="0"/>
            <a:r>
              <a:rPr lang="da-DK"/>
              <a:t>Klik for at redigere teksttypografierne i masteren</a:t>
            </a:r>
          </a:p>
          <a:p>
            <a:pPr lvl="1"/>
            <a:r>
              <a:rPr lang="da-DK"/>
              <a:t>Andet niveau</a:t>
            </a:r>
          </a:p>
          <a:p>
            <a:pPr lvl="2"/>
            <a:r>
              <a:rPr lang="da-DK"/>
              <a:t>Tredje niveau</a:t>
            </a:r>
          </a:p>
        </p:txBody>
      </p:sp>
      <p:cxnSp>
        <p:nvCxnSpPr>
          <p:cNvPr id="11" name="Straight Connector 10">
            <a:extLst>
              <a:ext uri="{FF2B5EF4-FFF2-40B4-BE49-F238E27FC236}">
                <a16:creationId xmlns:a16="http://schemas.microsoft.com/office/drawing/2014/main" id="{AF78656D-F9EF-48AF-8A3B-DB8E04328C08}"/>
              </a:ext>
            </a:extLst>
          </p:cNvPr>
          <p:cNvCxnSpPr>
            <a:cxnSpLocks/>
          </p:cNvCxnSpPr>
          <p:nvPr userDrawn="1"/>
        </p:nvCxnSpPr>
        <p:spPr>
          <a:xfrm>
            <a:off x="8279295" y="1233488"/>
            <a:ext cx="3354467" cy="0"/>
          </a:xfrm>
          <a:prstGeom prst="line">
            <a:avLst/>
          </a:prstGeom>
          <a:ln w="9525" cap="flat" cmpd="sng" algn="ctr">
            <a:solidFill>
              <a:srgbClr val="00164D"/>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Content Placeholder 5">
            <a:extLst>
              <a:ext uri="{FF2B5EF4-FFF2-40B4-BE49-F238E27FC236}">
                <a16:creationId xmlns:a16="http://schemas.microsoft.com/office/drawing/2014/main" id="{A51F969B-C00C-8852-5710-54FFF8AEC26F}"/>
              </a:ext>
            </a:extLst>
          </p:cNvPr>
          <p:cNvSpPr>
            <a:spLocks noGrp="1"/>
          </p:cNvSpPr>
          <p:nvPr>
            <p:ph sz="quarter" idx="22"/>
          </p:nvPr>
        </p:nvSpPr>
        <p:spPr>
          <a:xfrm>
            <a:off x="8616280" y="1412897"/>
            <a:ext cx="2951952" cy="4824415"/>
          </a:xfrm>
        </p:spPr>
        <p:txBody>
          <a:bodyPr/>
          <a:lstStyle>
            <a:lvl1pPr>
              <a:defRPr>
                <a:solidFill>
                  <a:schemeClr val="bg2">
                    <a:lumMod val="100000"/>
                  </a:schemeClr>
                </a:solidFill>
              </a:defRPr>
            </a:lvl1pPr>
            <a:lvl2pPr>
              <a:defRPr>
                <a:solidFill>
                  <a:schemeClr val="bg2">
                    <a:lumMod val="100000"/>
                  </a:schemeClr>
                </a:solidFill>
              </a:defRPr>
            </a:lvl2pPr>
            <a:lvl3pPr>
              <a:defRPr>
                <a:solidFill>
                  <a:schemeClr val="bg2">
                    <a:lumMod val="100000"/>
                  </a:schemeClr>
                </a:solidFill>
              </a:defRPr>
            </a:lvl3pPr>
          </a:lstStyle>
          <a:p>
            <a:pPr lvl="0"/>
            <a:r>
              <a:rPr lang="da-DK"/>
              <a:t>Klik for at redigere teksttypografierne i masteren</a:t>
            </a:r>
          </a:p>
          <a:p>
            <a:pPr lvl="1"/>
            <a:r>
              <a:rPr lang="da-DK"/>
              <a:t>Andet niveau</a:t>
            </a:r>
          </a:p>
          <a:p>
            <a:pPr lvl="2"/>
            <a:r>
              <a:rPr lang="da-DK"/>
              <a:t>Tredje niveau</a:t>
            </a:r>
          </a:p>
        </p:txBody>
      </p:sp>
      <p:sp>
        <p:nvSpPr>
          <p:cNvPr id="10" name="Text Placeholder 11">
            <a:extLst>
              <a:ext uri="{FF2B5EF4-FFF2-40B4-BE49-F238E27FC236}">
                <a16:creationId xmlns:a16="http://schemas.microsoft.com/office/drawing/2014/main" id="{3EF0A354-FD28-58F1-19FF-6705DFF9CB48}"/>
              </a:ext>
            </a:extLst>
          </p:cNvPr>
          <p:cNvSpPr>
            <a:spLocks noGrp="1"/>
          </p:cNvSpPr>
          <p:nvPr>
            <p:ph type="body" sz="quarter" idx="14" hasCustomPrompt="1"/>
          </p:nvPr>
        </p:nvSpPr>
        <p:spPr>
          <a:xfrm>
            <a:off x="624184" y="908752"/>
            <a:ext cx="7128000" cy="288000"/>
          </a:xfrm>
        </p:spPr>
        <p:txBody>
          <a:bodyPr lIns="0" tIns="0" rIns="0" bIns="36000" anchor="b">
            <a:noAutofit/>
          </a:bodyPr>
          <a:lstStyle>
            <a:lvl1pPr marL="0" indent="0">
              <a:buNone/>
              <a:defRPr sz="1600" b="0" u="none">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add text</a:t>
            </a:r>
          </a:p>
        </p:txBody>
      </p:sp>
      <p:pic>
        <p:nvPicPr>
          <p:cNvPr id="14" name="Graphic 13">
            <a:extLst>
              <a:ext uri="{FF2B5EF4-FFF2-40B4-BE49-F238E27FC236}">
                <a16:creationId xmlns:a16="http://schemas.microsoft.com/office/drawing/2014/main" id="{C4663B24-C3B3-B94B-2503-B57AF96E07F8}"/>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056440" y="378355"/>
            <a:ext cx="1512000" cy="501984"/>
          </a:xfrm>
          <a:prstGeom prst="rect">
            <a:avLst/>
          </a:prstGeom>
        </p:spPr>
      </p:pic>
      <p:cxnSp>
        <p:nvCxnSpPr>
          <p:cNvPr id="5" name="Straight Connector 4">
            <a:extLst>
              <a:ext uri="{FF2B5EF4-FFF2-40B4-BE49-F238E27FC236}">
                <a16:creationId xmlns:a16="http://schemas.microsoft.com/office/drawing/2014/main" id="{FDA3DE73-802A-F503-1007-C03BCC5ECA50}"/>
              </a:ext>
            </a:extLst>
          </p:cNvPr>
          <p:cNvCxnSpPr/>
          <p:nvPr userDrawn="1"/>
        </p:nvCxnSpPr>
        <p:spPr>
          <a:xfrm flipV="1">
            <a:off x="11568608" y="6381360"/>
            <a:ext cx="0" cy="288000"/>
          </a:xfrm>
          <a:prstGeom prst="line">
            <a:avLst/>
          </a:prstGeom>
          <a:ln w="6350" cap="flat" cmpd="sng" algn="ctr">
            <a:solidFill>
              <a:schemeClr val="bg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B9CF74F-E695-6B08-37A7-C46A91A496B8}"/>
              </a:ext>
            </a:extLst>
          </p:cNvPr>
          <p:cNvCxnSpPr/>
          <p:nvPr userDrawn="1"/>
        </p:nvCxnSpPr>
        <p:spPr>
          <a:xfrm>
            <a:off x="623888" y="1195200"/>
            <a:ext cx="7128000" cy="0"/>
          </a:xfrm>
          <a:prstGeom prst="line">
            <a:avLst/>
          </a:prstGeom>
          <a:ln w="1905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982510"/>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16" name="Bille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21" cy="1485900"/>
          </a:xfrm>
          <a:prstGeom prst="rect">
            <a:avLst/>
          </a:prstGeom>
          <a:ln w="3175">
            <a:solidFill>
              <a:schemeClr val="accent5"/>
            </a:solidFill>
          </a:ln>
        </p:spPr>
      </p:pic>
      <p:sp>
        <p:nvSpPr>
          <p:cNvPr id="7" name="Pladsholder til dato 6"/>
          <p:cNvSpPr>
            <a:spLocks noGrp="1"/>
          </p:cNvSpPr>
          <p:nvPr>
            <p:ph type="dt" sz="half" idx="10"/>
          </p:nvPr>
        </p:nvSpPr>
        <p:spPr/>
        <p:txBody>
          <a:bodyPr/>
          <a:lstStyle/>
          <a:p>
            <a:r>
              <a:rPr lang="da-DK"/>
              <a:t>Nye FSIII-klassifikationer</a:t>
            </a:r>
            <a:endParaRPr lang="en-GB" dirty="0"/>
          </a:p>
        </p:txBody>
      </p:sp>
      <p:sp>
        <p:nvSpPr>
          <p:cNvPr id="12" name="Pladsholder til sidefod 11"/>
          <p:cNvSpPr>
            <a:spLocks noGrp="1"/>
          </p:cNvSpPr>
          <p:nvPr>
            <p:ph type="ftr" sz="quarter" idx="11"/>
          </p:nvPr>
        </p:nvSpPr>
        <p:spPr/>
        <p:txBody>
          <a:bodyPr/>
          <a:lstStyle>
            <a:lvl1pPr>
              <a:defRPr sz="1000"/>
            </a:lvl1pPr>
          </a:lstStyle>
          <a:p>
            <a:r>
              <a:rPr lang="da-DK"/>
              <a:t>November 2019</a:t>
            </a:r>
            <a:endParaRPr lang="en-GB" dirty="0"/>
          </a:p>
        </p:txBody>
      </p:sp>
      <p:sp>
        <p:nvSpPr>
          <p:cNvPr id="8" name="Title 1"/>
          <p:cNvSpPr>
            <a:spLocks noGrp="1"/>
          </p:cNvSpPr>
          <p:nvPr>
            <p:ph type="ctrTitle" hasCustomPrompt="1"/>
          </p:nvPr>
        </p:nvSpPr>
        <p:spPr>
          <a:xfrm>
            <a:off x="1908174" y="2973600"/>
            <a:ext cx="9123364" cy="1411200"/>
          </a:xfrm>
        </p:spPr>
        <p:txBody>
          <a:bodyPr anchor="b"/>
          <a:lstStyle>
            <a:lvl1pPr algn="l">
              <a:lnSpc>
                <a:spcPct val="80000"/>
              </a:lnSpc>
              <a:defRPr sz="5000" b="0" cap="all" spc="-100" baseline="0">
                <a:latin typeface="Arial Black" panose="020B0A04020102020204" pitchFamily="34" charset="0"/>
              </a:defRPr>
            </a:lvl1pPr>
          </a:lstStyle>
          <a:p>
            <a:r>
              <a:rPr lang="da-DK" noProof="0" dirty="0"/>
              <a:t>Overskrift I to linjer</a:t>
            </a:r>
          </a:p>
        </p:txBody>
      </p:sp>
      <p:sp>
        <p:nvSpPr>
          <p:cNvPr id="3" name="Subtitle 2"/>
          <p:cNvSpPr>
            <a:spLocks noGrp="1"/>
          </p:cNvSpPr>
          <p:nvPr>
            <p:ph type="subTitle" idx="1" hasCustomPrompt="1"/>
          </p:nvPr>
        </p:nvSpPr>
        <p:spPr>
          <a:xfrm>
            <a:off x="1908174" y="4383656"/>
            <a:ext cx="9123363" cy="648000"/>
          </a:xfrm>
        </p:spPr>
        <p:txBody>
          <a:bodyPr/>
          <a:lstStyle>
            <a:lvl1pPr marL="0" indent="0" algn="l">
              <a:buNone/>
              <a:defRPr sz="1600" b="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3" name="Pladsholder til slidenummer 12" hidden="1"/>
          <p:cNvSpPr>
            <a:spLocks noGrp="1"/>
          </p:cNvSpPr>
          <p:nvPr>
            <p:ph type="sldNum" sz="quarter" idx="12"/>
          </p:nvPr>
        </p:nvSpPr>
        <p:spPr>
          <a:xfrm>
            <a:off x="10465806" y="7139090"/>
            <a:ext cx="541920" cy="438620"/>
          </a:xfrm>
        </p:spPr>
        <p:txBody>
          <a:bodyPr/>
          <a:lstStyle>
            <a:lvl1pPr>
              <a:defRPr sz="100"/>
            </a:lvl1pPr>
          </a:lstStyle>
          <a:p>
            <a:fld id="{45D37B1E-C366-494F-A587-962AD9AABC83}" type="slidenum">
              <a:rPr lang="en-GB" smtClean="0"/>
              <a:pPr/>
              <a:t>‹nr.›</a:t>
            </a:fld>
            <a:endParaRPr lang="en-GB" dirty="0"/>
          </a:p>
        </p:txBody>
      </p:sp>
      <p:sp>
        <p:nvSpPr>
          <p:cNvPr id="10"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17"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40167567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dias med kant">
    <p:spTree>
      <p:nvGrpSpPr>
        <p:cNvPr id="1" name=""/>
        <p:cNvGrpSpPr/>
        <p:nvPr/>
      </p:nvGrpSpPr>
      <p:grpSpPr>
        <a:xfrm>
          <a:off x="0" y="0"/>
          <a:ext cx="0" cy="0"/>
          <a:chOff x="0" y="0"/>
          <a:chExt cx="0" cy="0"/>
        </a:xfrm>
      </p:grpSpPr>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0"/>
          </p:nvPr>
        </p:nvSpPr>
        <p:spPr/>
        <p:txBody>
          <a:bodyPr/>
          <a:lstStyle>
            <a:lvl1pPr>
              <a:defRPr>
                <a:solidFill>
                  <a:schemeClr val="bg1"/>
                </a:solidFill>
              </a:defRPr>
            </a:lvl1pPr>
          </a:lstStyle>
          <a:p>
            <a:r>
              <a:rPr lang="da-DK"/>
              <a:t>Nye FSIII-klassifikationer</a:t>
            </a:r>
            <a:endParaRPr lang="en-GB" dirty="0"/>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November 2019</a:t>
            </a:r>
            <a:endParaRPr lang="en-GB" dirty="0"/>
          </a:p>
        </p:txBody>
      </p:sp>
      <p:sp>
        <p:nvSpPr>
          <p:cNvPr id="14" name="Title 1"/>
          <p:cNvSpPr>
            <a:spLocks noGrp="1"/>
          </p:cNvSpPr>
          <p:nvPr>
            <p:ph type="ctrTitle" hasCustomPrompt="1"/>
          </p:nvPr>
        </p:nvSpPr>
        <p:spPr>
          <a:xfrm>
            <a:off x="1908174" y="2973600"/>
            <a:ext cx="9116091" cy="1411200"/>
          </a:xfrm>
        </p:spPr>
        <p:txBody>
          <a:bodyPr anchor="b"/>
          <a:lstStyle>
            <a:lvl1pPr algn="l">
              <a:lnSpc>
                <a:spcPct val="80000"/>
              </a:lnSpc>
              <a:defRPr sz="5000" b="0" cap="all" spc="-100" baseline="0">
                <a:solidFill>
                  <a:srgbClr val="003B7A"/>
                </a:solidFill>
                <a:latin typeface="Arial Black" panose="020B0A04020102020204" pitchFamily="34" charset="0"/>
              </a:defRPr>
            </a:lvl1pPr>
          </a:lstStyle>
          <a:p>
            <a:r>
              <a:rPr lang="da-DK" noProof="0" dirty="0"/>
              <a:t>Overskrift I to linjer</a:t>
            </a:r>
          </a:p>
        </p:txBody>
      </p:sp>
      <p:sp>
        <p:nvSpPr>
          <p:cNvPr id="15" name="Subtitle 2"/>
          <p:cNvSpPr>
            <a:spLocks noGrp="1"/>
          </p:cNvSpPr>
          <p:nvPr>
            <p:ph type="subTitle" idx="1" hasCustomPrompt="1"/>
          </p:nvPr>
        </p:nvSpPr>
        <p:spPr>
          <a:xfrm>
            <a:off x="1908175" y="4383656"/>
            <a:ext cx="9116090" cy="648000"/>
          </a:xfrm>
        </p:spPr>
        <p:txBody>
          <a:bodyPr/>
          <a:lstStyle>
            <a:lvl1pPr marL="0" indent="0" algn="l">
              <a:buNone/>
              <a:defRPr sz="1600" b="0" baseline="0">
                <a:solidFill>
                  <a:srgbClr val="003B7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9" name="Pladsholder til slidenummer 18" hidden="1"/>
          <p:cNvSpPr>
            <a:spLocks noGrp="1"/>
          </p:cNvSpPr>
          <p:nvPr>
            <p:ph type="sldNum" sz="quarter" idx="12"/>
          </p:nvPr>
        </p:nvSpPr>
        <p:spPr>
          <a:xfrm>
            <a:off x="10465806" y="7115401"/>
            <a:ext cx="541920" cy="438620"/>
          </a:xfrm>
        </p:spPr>
        <p:txBody>
          <a:bodyPr/>
          <a:lstStyle>
            <a:lvl1pPr>
              <a:defRPr sz="100">
                <a:solidFill>
                  <a:schemeClr val="bg1">
                    <a:lumMod val="85000"/>
                  </a:schemeClr>
                </a:solidFill>
              </a:defRPr>
            </a:lvl1pPr>
          </a:lstStyle>
          <a:p>
            <a:fld id="{45D37B1E-C366-494F-A587-962AD9AABC83}" type="slidenum">
              <a:rPr lang="en-GB" smtClean="0"/>
              <a:pPr/>
              <a:t>‹nr.›</a:t>
            </a:fld>
            <a:endParaRPr lang="en-GB" dirty="0"/>
          </a:p>
        </p:txBody>
      </p:sp>
      <p:sp>
        <p:nvSpPr>
          <p:cNvPr id="11"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 med kant</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6"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21" name="Billed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1812" y="1972"/>
            <a:ext cx="2635898" cy="1481952"/>
          </a:xfrm>
          <a:prstGeom prst="rect">
            <a:avLst/>
          </a:prstGeom>
          <a:ln w="3175">
            <a:solidFill>
              <a:schemeClr val="accent5"/>
            </a:solidFill>
          </a:ln>
        </p:spPr>
      </p:pic>
    </p:spTree>
    <p:extLst>
      <p:ext uri="{BB962C8B-B14F-4D97-AF65-F5344CB8AC3E}">
        <p14:creationId xmlns:p14="http://schemas.microsoft.com/office/powerpoint/2010/main" val="33968475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dias med billede">
    <p:spTree>
      <p:nvGrpSpPr>
        <p:cNvPr id="1" name=""/>
        <p:cNvGrpSpPr/>
        <p:nvPr/>
      </p:nvGrpSpPr>
      <p:grpSpPr>
        <a:xfrm>
          <a:off x="0" y="0"/>
          <a:ext cx="0" cy="0"/>
          <a:chOff x="0" y="0"/>
          <a:chExt cx="0" cy="0"/>
        </a:xfrm>
      </p:grpSpPr>
      <p:sp>
        <p:nvSpPr>
          <p:cNvPr id="8" name="Pladsholder til billede 3"/>
          <p:cNvSpPr>
            <a:spLocks noGrp="1"/>
          </p:cNvSpPr>
          <p:nvPr>
            <p:ph type="pic" sz="quarter" idx="13" hasCustomPrompt="1"/>
          </p:nvPr>
        </p:nvSpPr>
        <p:spPr>
          <a:xfrm>
            <a:off x="792007" y="791999"/>
            <a:ext cx="11399993" cy="6066002"/>
          </a:xfrm>
          <a:solidFill>
            <a:srgbClr val="9B9B9B"/>
          </a:solidFill>
        </p:spPr>
        <p:txBody>
          <a:bodyPr tIns="252000"/>
          <a:lstStyle>
            <a:lvl1pPr algn="ctr">
              <a:defRPr b="0" baseline="0">
                <a:solidFill>
                  <a:schemeClr val="bg1"/>
                </a:solidFill>
              </a:defRPr>
            </a:lvl1pPr>
          </a:lstStyle>
          <a:p>
            <a:r>
              <a:rPr lang="da-DK" noProof="0" dirty="0"/>
              <a:t>Klik her og indsæt baggrundsbillede via fanen INDSÆT / Billeder</a:t>
            </a:r>
          </a:p>
        </p:txBody>
      </p:sp>
      <p:sp>
        <p:nvSpPr>
          <p:cNvPr id="23"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Date Placeholder 3"/>
          <p:cNvSpPr>
            <a:spLocks noGrp="1"/>
          </p:cNvSpPr>
          <p:nvPr>
            <p:ph type="dt" sz="half" idx="10"/>
          </p:nvPr>
        </p:nvSpPr>
        <p:spPr/>
        <p:txBody>
          <a:bodyPr/>
          <a:lstStyle>
            <a:lvl1pPr>
              <a:defRPr>
                <a:solidFill>
                  <a:schemeClr val="bg1"/>
                </a:solidFill>
              </a:defRPr>
            </a:lvl1pPr>
          </a:lstStyle>
          <a:p>
            <a:r>
              <a:rPr lang="da-DK"/>
              <a:t>Nye FSIII-klassifikationer</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November 2019</a:t>
            </a:r>
            <a:endParaRPr lang="en-GB" dirty="0"/>
          </a:p>
        </p:txBody>
      </p:sp>
      <p:sp>
        <p:nvSpPr>
          <p:cNvPr id="6" name="Slide Number Placeholder 5" hidden="1"/>
          <p:cNvSpPr>
            <a:spLocks noGrp="1"/>
          </p:cNvSpPr>
          <p:nvPr>
            <p:ph type="sldNum" sz="quarter" idx="12"/>
          </p:nvPr>
        </p:nvSpPr>
        <p:spPr>
          <a:xfrm>
            <a:off x="10465805" y="7224342"/>
            <a:ext cx="48000" cy="36000"/>
          </a:xfrm>
        </p:spPr>
        <p:txBody>
          <a:bodyPr/>
          <a:lstStyle>
            <a:lvl1pPr>
              <a:defRPr sz="100">
                <a:solidFill>
                  <a:schemeClr val="bg2"/>
                </a:solidFill>
              </a:defRPr>
            </a:lvl1pPr>
          </a:lstStyle>
          <a:p>
            <a:fld id="{45D37B1E-C366-494F-A587-962AD9AABC83}" type="slidenum">
              <a:rPr lang="en-GB" smtClean="0"/>
              <a:pPr/>
              <a:t>‹nr.›</a:t>
            </a:fld>
            <a:endParaRPr lang="en-GB" dirty="0"/>
          </a:p>
        </p:txBody>
      </p:sp>
      <p:sp>
        <p:nvSpPr>
          <p:cNvPr id="17" name="Title 1"/>
          <p:cNvSpPr>
            <a:spLocks noGrp="1"/>
          </p:cNvSpPr>
          <p:nvPr>
            <p:ph type="ctrTitle" hasCustomPrompt="1"/>
          </p:nvPr>
        </p:nvSpPr>
        <p:spPr>
          <a:xfrm>
            <a:off x="1908176" y="2973600"/>
            <a:ext cx="9116090" cy="1411200"/>
          </a:xfrm>
        </p:spPr>
        <p:txBody>
          <a:bodyPr anchor="b"/>
          <a:lstStyle>
            <a:lvl1pPr algn="l">
              <a:lnSpc>
                <a:spcPct val="80000"/>
              </a:lnSpc>
              <a:defRPr sz="5000" b="0" cap="all" spc="-100" baseline="0">
                <a:solidFill>
                  <a:schemeClr val="bg1"/>
                </a:solidFill>
                <a:latin typeface="Arial Black" panose="020B0A04020102020204" pitchFamily="34" charset="0"/>
              </a:defRPr>
            </a:lvl1pPr>
          </a:lstStyle>
          <a:p>
            <a:r>
              <a:rPr lang="da-DK" noProof="0" dirty="0"/>
              <a:t>Overskrift I to linjer</a:t>
            </a:r>
          </a:p>
        </p:txBody>
      </p:sp>
      <p:sp>
        <p:nvSpPr>
          <p:cNvPr id="18" name="Subtitle 2"/>
          <p:cNvSpPr>
            <a:spLocks noGrp="1"/>
          </p:cNvSpPr>
          <p:nvPr>
            <p:ph type="subTitle" idx="1" hasCustomPrompt="1"/>
          </p:nvPr>
        </p:nvSpPr>
        <p:spPr>
          <a:xfrm>
            <a:off x="1908175" y="4383656"/>
            <a:ext cx="9116092" cy="648000"/>
          </a:xfrm>
        </p:spPr>
        <p:txBody>
          <a:bodyPr/>
          <a:lstStyle>
            <a:lvl1pPr marL="0" indent="0" algn="l">
              <a:buNone/>
              <a:defRPr sz="1600" b="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24" name="Pladsholder til tekst 11"/>
          <p:cNvSpPr>
            <a:spLocks noGrp="1"/>
          </p:cNvSpPr>
          <p:nvPr>
            <p:ph type="body" sz="quarter" idx="14" hasCustomPrompt="1"/>
          </p:nvPr>
        </p:nvSpPr>
        <p:spPr>
          <a:xfrm>
            <a:off x="394034" y="6048000"/>
            <a:ext cx="691200" cy="417600"/>
          </a:xfrm>
          <a:blipFill>
            <a:blip r:embed="rId2"/>
            <a:stretch>
              <a:fillRect/>
            </a:stretch>
          </a:blipFill>
        </p:spPr>
        <p:txBody>
          <a:bodyPr/>
          <a:lstStyle>
            <a:lvl1pPr>
              <a:defRPr sz="100" b="0">
                <a:solidFill>
                  <a:schemeClr val="bg1"/>
                </a:solidFill>
              </a:defRPr>
            </a:lvl1pPr>
          </a:lstStyle>
          <a:p>
            <a:pPr lvl="0"/>
            <a:r>
              <a:rPr lang="da-DK" dirty="0"/>
              <a:t>.</a:t>
            </a:r>
          </a:p>
        </p:txBody>
      </p:sp>
      <p:grpSp>
        <p:nvGrpSpPr>
          <p:cNvPr id="26" name="Gruppe 25"/>
          <p:cNvGrpSpPr/>
          <p:nvPr userDrawn="1"/>
        </p:nvGrpSpPr>
        <p:grpSpPr>
          <a:xfrm>
            <a:off x="-2781153" y="3198331"/>
            <a:ext cx="2641303" cy="2582758"/>
            <a:chOff x="-2748102" y="1898650"/>
            <a:chExt cx="2641303" cy="2582758"/>
          </a:xfrm>
        </p:grpSpPr>
        <p:sp>
          <p:nvSpPr>
            <p:cNvPr id="27" name="TextBox 5"/>
            <p:cNvSpPr txBox="1">
              <a:spLocks noChangeArrowheads="1"/>
            </p:cNvSpPr>
            <p:nvPr userDrawn="1"/>
          </p:nvSpPr>
          <p:spPr bwMode="auto">
            <a:xfrm>
              <a:off x="-2748102" y="1898650"/>
              <a:ext cx="2641303" cy="258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a:t>
              </a:r>
            </a:p>
            <a:p>
              <a:pPr algn="r" eaLnBrk="1" hangingPunct="1">
                <a:spcBef>
                  <a:spcPct val="0"/>
                </a:spcBef>
                <a:spcAft>
                  <a:spcPts val="240"/>
                </a:spcAft>
                <a:buFontTx/>
                <a:buNone/>
                <a:defRPr/>
              </a:pPr>
              <a:endParaRPr lang="da-DK" altLang="da-DK" sz="1200" noProof="1">
                <a:solidFill>
                  <a:schemeClr val="tx1">
                    <a:lumMod val="75000"/>
                    <a:lumOff val="25000"/>
                  </a:schemeClr>
                </a:solidFill>
                <a:cs typeface="Arial" pitchFamily="34" charset="0"/>
              </a:endParaRPr>
            </a:p>
            <a:p>
              <a:pPr algn="r" eaLnBrk="1" hangingPunct="1">
                <a:spcBef>
                  <a:spcPts val="0"/>
                </a:spcBef>
                <a:spcAft>
                  <a:spcPts val="240"/>
                </a:spcAft>
                <a:defRPr/>
              </a:pPr>
              <a:endParaRPr lang="da-DK" sz="1000" b="1" noProof="1">
                <a:solidFill>
                  <a:schemeClr val="tx1">
                    <a:lumMod val="75000"/>
                    <a:lumOff val="25000"/>
                  </a:schemeClr>
                </a:solidFill>
              </a:endParaRPr>
            </a:p>
            <a:p>
              <a:pPr algn="r" eaLnBrk="1" hangingPunct="1">
                <a:spcBef>
                  <a:spcPts val="0"/>
                </a:spcBef>
                <a:spcAft>
                  <a:spcPts val="240"/>
                </a:spcAft>
                <a:defRPr/>
              </a:pPr>
              <a:r>
                <a:rPr lang="da-DK" sz="1000" b="1" noProof="1">
                  <a:solidFill>
                    <a:schemeClr val="tx1">
                      <a:lumMod val="75000"/>
                      <a:lumOff val="25000"/>
                    </a:schemeClr>
                  </a:solidFill>
                </a:rPr>
                <a:t>6.</a:t>
              </a:r>
              <a:r>
                <a:rPr lang="da-DK" sz="1000" noProof="1">
                  <a:solidFill>
                    <a:schemeClr val="tx1">
                      <a:lumMod val="75000"/>
                      <a:lumOff val="25000"/>
                    </a:schemeClr>
                  </a:solidFill>
                </a:rPr>
                <a:t> Forsvinder din tekst,</a:t>
              </a:r>
              <a:r>
                <a:rPr lang="da-DK" sz="1000" baseline="0" noProof="1">
                  <a:solidFill>
                    <a:schemeClr val="tx1">
                      <a:lumMod val="75000"/>
                      <a:lumOff val="25000"/>
                    </a:schemeClr>
                  </a:solidFill>
                </a:rPr>
                <a:t> </a:t>
              </a:r>
              <a:r>
                <a:rPr lang="da-DK" sz="1000" noProof="1">
                  <a:solidFill>
                    <a:schemeClr val="tx1">
                      <a:lumMod val="75000"/>
                      <a:lumOff val="25000"/>
                    </a:schemeClr>
                  </a:solidFill>
                </a:rPr>
                <a:t>højreklik 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 </a:t>
              </a:r>
              <a:r>
                <a:rPr lang="da-DK" sz="1000" b="0" noProof="1">
                  <a:solidFill>
                    <a:schemeClr val="tx1">
                      <a:lumMod val="75000"/>
                      <a:lumOff val="25000"/>
                    </a:schemeClr>
                  </a:solidFill>
                </a:rPr>
                <a:t>eller højreklik og </a:t>
              </a:r>
              <a:br>
                <a:rPr lang="da-DK" sz="1000" b="0" noProof="1">
                  <a:solidFill>
                    <a:schemeClr val="tx1">
                      <a:lumMod val="75000"/>
                      <a:lumOff val="25000"/>
                    </a:schemeClr>
                  </a:solidFill>
                </a:rPr>
              </a:br>
              <a:r>
                <a:rPr lang="da-DK" sz="1000" b="0" noProof="1">
                  <a:solidFill>
                    <a:schemeClr val="tx1">
                      <a:lumMod val="75000"/>
                      <a:lumOff val="25000"/>
                    </a:schemeClr>
                  </a:solidFill>
                </a:rPr>
                <a:t>vælg </a:t>
              </a:r>
              <a:r>
                <a:rPr lang="da-DK" sz="1000" b="1" noProof="1">
                  <a:solidFill>
                    <a:schemeClr val="tx1">
                      <a:lumMod val="75000"/>
                      <a:lumOff val="25000"/>
                    </a:schemeClr>
                  </a:solidFill>
                </a:rPr>
                <a:t>Nulstil slide</a:t>
              </a:r>
            </a:p>
          </p:txBody>
        </p:sp>
        <p:grpSp>
          <p:nvGrpSpPr>
            <p:cNvPr id="28" name="Gruppe 57"/>
            <p:cNvGrpSpPr>
              <a:grpSpLocks/>
            </p:cNvGrpSpPr>
            <p:nvPr/>
          </p:nvGrpSpPr>
          <p:grpSpPr bwMode="auto">
            <a:xfrm>
              <a:off x="-454060" y="3593903"/>
              <a:ext cx="330033" cy="396146"/>
              <a:chOff x="1018031" y="5113037"/>
              <a:chExt cx="373412" cy="448177"/>
            </a:xfrm>
          </p:grpSpPr>
          <p:pic>
            <p:nvPicPr>
              <p:cNvPr id="30"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29"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 med billede</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20"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2" name="Billed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81154" y="1972"/>
            <a:ext cx="2634581" cy="1481952"/>
          </a:xfrm>
          <a:prstGeom prst="rect">
            <a:avLst/>
          </a:prstGeom>
          <a:ln w="3175">
            <a:solidFill>
              <a:schemeClr val="accent5"/>
            </a:solidFill>
          </a:ln>
        </p:spPr>
      </p:pic>
    </p:spTree>
    <p:extLst>
      <p:ext uri="{BB962C8B-B14F-4D97-AF65-F5344CB8AC3E}">
        <p14:creationId xmlns:p14="http://schemas.microsoft.com/office/powerpoint/2010/main" val="101180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35DCF-9193-43ED-A4C5-D64048FE019F}"/>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0595FA5-BD21-4783-9B9C-F74902D7FE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88C2F586-CEF9-46B1-88DC-2650151E704E}"/>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5D351822-CF2A-4F8E-820C-B8367898FD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4DC293CC-D878-4526-BE1A-861FB1BBFDF9}"/>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F8A7AD3-CA14-43E2-8C98-0BE3FC478C35}"/>
              </a:ext>
            </a:extLst>
          </p:cNvPr>
          <p:cNvSpPr>
            <a:spLocks noGrp="1"/>
          </p:cNvSpPr>
          <p:nvPr>
            <p:ph type="dt" sz="half" idx="10"/>
          </p:nvPr>
        </p:nvSpPr>
        <p:spPr/>
        <p:txBody>
          <a:bodyPr/>
          <a:lstStyle/>
          <a:p>
            <a:fld id="{A4C63D82-232C-4987-B25C-126DAF050C7E}" type="datetimeFigureOut">
              <a:rPr lang="da-DK" smtClean="0"/>
              <a:t>09-04-2024</a:t>
            </a:fld>
            <a:endParaRPr lang="da-DK" dirty="0"/>
          </a:p>
        </p:txBody>
      </p:sp>
      <p:sp>
        <p:nvSpPr>
          <p:cNvPr id="8" name="Pladsholder til sidefod 7">
            <a:extLst>
              <a:ext uri="{FF2B5EF4-FFF2-40B4-BE49-F238E27FC236}">
                <a16:creationId xmlns:a16="http://schemas.microsoft.com/office/drawing/2014/main" id="{49B347D4-5FE2-48E8-B264-01506FA43C4A}"/>
              </a:ext>
            </a:extLst>
          </p:cNvPr>
          <p:cNvSpPr>
            <a:spLocks noGrp="1"/>
          </p:cNvSpPr>
          <p:nvPr>
            <p:ph type="ftr" sz="quarter" idx="11"/>
          </p:nvPr>
        </p:nvSpPr>
        <p:spPr/>
        <p:txBody>
          <a:bodyPr/>
          <a:lstStyle/>
          <a:p>
            <a:endParaRPr lang="da-DK" dirty="0"/>
          </a:p>
        </p:txBody>
      </p:sp>
      <p:sp>
        <p:nvSpPr>
          <p:cNvPr id="9" name="Pladsholder til slidenummer 8">
            <a:extLst>
              <a:ext uri="{FF2B5EF4-FFF2-40B4-BE49-F238E27FC236}">
                <a16:creationId xmlns:a16="http://schemas.microsoft.com/office/drawing/2014/main" id="{5DAC047E-BB9B-4DDA-B2C5-F50EEC56B32B}"/>
              </a:ext>
            </a:extLst>
          </p:cNvPr>
          <p:cNvSpPr>
            <a:spLocks noGrp="1"/>
          </p:cNvSpPr>
          <p:nvPr>
            <p:ph type="sldNum" sz="quarter" idx="12"/>
          </p:nvPr>
        </p:nvSpPr>
        <p:spPr/>
        <p:txBody>
          <a:bodyPr/>
          <a:lstStyle/>
          <a:p>
            <a:fld id="{BC03054A-A6FF-47C2-B743-6F2EF1F8BF71}" type="slidenum">
              <a:rPr lang="da-DK" smtClean="0"/>
              <a:t>‹nr.›</a:t>
            </a:fld>
            <a:endParaRPr lang="da-DK" dirty="0"/>
          </a:p>
        </p:txBody>
      </p:sp>
    </p:spTree>
    <p:extLst>
      <p:ext uri="{BB962C8B-B14F-4D97-AF65-F5344CB8AC3E}">
        <p14:creationId xmlns:p14="http://schemas.microsoft.com/office/powerpoint/2010/main" val="20860274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6" name="Billede 5"/>
          <p:cNvPicPr>
            <a:picLocks noChangeAspect="1"/>
          </p:cNvPicPr>
          <p:nvPr userDrawn="1"/>
        </p:nvPicPr>
        <p:blipFill>
          <a:blip r:embed="rId2"/>
          <a:stretch>
            <a:fillRect/>
          </a:stretch>
        </p:blipFill>
        <p:spPr>
          <a:xfrm>
            <a:off x="-2785324" y="1170"/>
            <a:ext cx="2642284" cy="1485662"/>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r>
              <a:rPr lang="da-DK"/>
              <a:t>Nye FSIII-klassifikationer</a:t>
            </a:r>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November 2019</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5" y="1898649"/>
            <a:ext cx="7561262" cy="3770313"/>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a:defRPr sz="1400"/>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5" y="1548000"/>
            <a:ext cx="1975295" cy="2568379"/>
            <a:chOff x="-2087997" y="2179188"/>
            <a:chExt cx="1975295" cy="2568379"/>
          </a:xfrm>
        </p:grpSpPr>
        <p:sp>
          <p:nvSpPr>
            <p:cNvPr id="24" name="AutoShape 4"/>
            <p:cNvSpPr>
              <a:spLocks/>
            </p:cNvSpPr>
            <p:nvPr userDrawn="1"/>
          </p:nvSpPr>
          <p:spPr bwMode="gray">
            <a:xfrm>
              <a:off x="-2087997" y="2179188"/>
              <a:ext cx="1975295" cy="211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Agenda</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1000" b="0" noProof="1">
                  <a:solidFill>
                    <a:schemeClr val="tx1">
                      <a:lumMod val="75000"/>
                      <a:lumOff val="25000"/>
                    </a:schemeClr>
                  </a:solidFill>
                  <a:latin typeface="Arial" panose="020B0604020202020204" pitchFamily="34" charset="0"/>
                  <a:cs typeface="Arial" panose="020B0604020202020204" pitchFamily="34" charset="0"/>
                </a:rPr>
              </a:b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17789435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genda med kan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stretch>
            <a:fillRect/>
          </a:stretch>
        </p:blipFill>
        <p:spPr>
          <a:xfrm>
            <a:off x="-2785327" y="0"/>
            <a:ext cx="2645627" cy="1489261"/>
          </a:xfrm>
          <a:prstGeom prst="rect">
            <a:avLst/>
          </a:prstGeom>
          <a:ln w="6350">
            <a:solidFill>
              <a:schemeClr val="accent5"/>
            </a:solidFill>
          </a:ln>
        </p:spPr>
      </p:pic>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8" name="Pladsholder til dato 7"/>
          <p:cNvSpPr>
            <a:spLocks noGrp="1"/>
          </p:cNvSpPr>
          <p:nvPr>
            <p:ph type="dt" sz="half" idx="10"/>
          </p:nvPr>
        </p:nvSpPr>
        <p:spPr/>
        <p:txBody>
          <a:bodyPr/>
          <a:lstStyle>
            <a:lvl1pPr>
              <a:defRPr>
                <a:solidFill>
                  <a:schemeClr val="bg1"/>
                </a:solidFill>
              </a:defRPr>
            </a:lvl1pPr>
          </a:lstStyle>
          <a:p>
            <a:r>
              <a:rPr lang="da-DK"/>
              <a:t>Nye FSIII-klassifikationer</a:t>
            </a:r>
            <a:endParaRPr lang="en-GB" dirty="0"/>
          </a:p>
        </p:txBody>
      </p:sp>
      <p:sp>
        <p:nvSpPr>
          <p:cNvPr id="9" name="Pladsholder til sidefod 8"/>
          <p:cNvSpPr>
            <a:spLocks noGrp="1"/>
          </p:cNvSpPr>
          <p:nvPr>
            <p:ph type="ftr" sz="quarter" idx="11"/>
          </p:nvPr>
        </p:nvSpPr>
        <p:spPr/>
        <p:txBody>
          <a:bodyPr/>
          <a:lstStyle>
            <a:lvl1pPr>
              <a:defRPr>
                <a:solidFill>
                  <a:schemeClr val="bg1"/>
                </a:solidFill>
              </a:defRPr>
            </a:lvl1pPr>
          </a:lstStyle>
          <a:p>
            <a:r>
              <a:rPr lang="da-DK"/>
              <a:t>November 2019</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5" y="1898649"/>
            <a:ext cx="7561262" cy="3770313"/>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a:defRPr sz="1400"/>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5" y="1548000"/>
            <a:ext cx="1975295" cy="2568379"/>
            <a:chOff x="-2087997" y="2179188"/>
            <a:chExt cx="1975295" cy="2568379"/>
          </a:xfrm>
        </p:grpSpPr>
        <p:sp>
          <p:nvSpPr>
            <p:cNvPr id="24" name="AutoShape 4"/>
            <p:cNvSpPr>
              <a:spLocks/>
            </p:cNvSpPr>
            <p:nvPr userDrawn="1"/>
          </p:nvSpPr>
          <p:spPr bwMode="gray">
            <a:xfrm>
              <a:off x="-2087997" y="2179188"/>
              <a:ext cx="1975295" cy="211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Agenda med kant</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1000" b="0" noProof="1">
                  <a:solidFill>
                    <a:schemeClr val="tx1">
                      <a:lumMod val="75000"/>
                      <a:lumOff val="25000"/>
                    </a:schemeClr>
                  </a:solidFill>
                  <a:latin typeface="Arial" panose="020B0604020202020204" pitchFamily="34" charset="0"/>
                  <a:cs typeface="Arial" panose="020B0604020202020204" pitchFamily="34" charset="0"/>
                </a:rPr>
              </a:b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2" name="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spTree>
    <p:extLst>
      <p:ext uri="{BB962C8B-B14F-4D97-AF65-F5344CB8AC3E}">
        <p14:creationId xmlns:p14="http://schemas.microsoft.com/office/powerpoint/2010/main" val="2538868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da-DK" noProof="0"/>
              <a:t>Nye FSIII-klassifikationer</a:t>
            </a:r>
            <a:endParaRPr lang="da-DK" noProof="0" dirty="0"/>
          </a:p>
        </p:txBody>
      </p:sp>
      <p:sp>
        <p:nvSpPr>
          <p:cNvPr id="5" name="Footer Placeholder 4"/>
          <p:cNvSpPr>
            <a:spLocks noGrp="1"/>
          </p:cNvSpPr>
          <p:nvPr>
            <p:ph type="ftr" sz="quarter" idx="11"/>
          </p:nvPr>
        </p:nvSpPr>
        <p:spPr/>
        <p:txBody>
          <a:bodyPr/>
          <a:lstStyle/>
          <a:p>
            <a:r>
              <a:rPr lang="da-DK" noProof="0"/>
              <a:t>November 2019</a:t>
            </a:r>
            <a:endParaRPr lang="da-DK" noProof="0" dirty="0"/>
          </a:p>
        </p:txBody>
      </p:sp>
      <p:sp>
        <p:nvSpPr>
          <p:cNvPr id="2"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lvl1pPr>
          </a:lstStyle>
          <a:p>
            <a:r>
              <a:rPr lang="da-DK" noProof="0" dirty="0"/>
              <a:t>Indsæt tekst eller statement I flere linjer</a:t>
            </a:r>
          </a:p>
        </p:txBody>
      </p:sp>
      <p:sp>
        <p:nvSpPr>
          <p:cNvPr id="9"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sp>
        <p:nvSpPr>
          <p:cNvPr id="6" name="Slide Number Placeholder 5"/>
          <p:cNvSpPr>
            <a:spLocks noGrp="1"/>
          </p:cNvSpPr>
          <p:nvPr>
            <p:ph type="sldNum" sz="quarter" idx="12"/>
          </p:nvPr>
        </p:nvSpPr>
        <p:spPr/>
        <p:txBody>
          <a:bodyPr/>
          <a:lstStyle/>
          <a:p>
            <a:fld id="{45D37B1E-C366-494F-A587-962AD9AABC83}" type="slidenum">
              <a:rPr lang="da-DK" noProof="0" smtClean="0"/>
              <a:t>‹nr.›</a:t>
            </a:fld>
            <a:endParaRPr lang="da-DK" noProof="0" dirty="0"/>
          </a:p>
        </p:txBody>
      </p:sp>
      <p:pic>
        <p:nvPicPr>
          <p:cNvPr id="10"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1" cy="1481211"/>
          </a:xfrm>
          <a:prstGeom prst="rect">
            <a:avLst/>
          </a:prstGeom>
          <a:ln w="3175">
            <a:solidFill>
              <a:schemeClr val="accent5"/>
            </a:solidFill>
          </a:ln>
        </p:spPr>
      </p:pic>
      <p:sp>
        <p:nvSpPr>
          <p:cNvPr id="8"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3632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Kapitel med kant">
    <p:spTree>
      <p:nvGrpSpPr>
        <p:cNvPr id="1" name=""/>
        <p:cNvGrpSpPr/>
        <p:nvPr/>
      </p:nvGrpSpPr>
      <p:grpSpPr>
        <a:xfrm>
          <a:off x="0" y="0"/>
          <a:ext cx="0" cy="0"/>
          <a:chOff x="0" y="0"/>
          <a:chExt cx="0" cy="0"/>
        </a:xfrm>
      </p:grpSpPr>
      <p:sp>
        <p:nvSpPr>
          <p:cNvPr id="13"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Date Placeholder 3"/>
          <p:cNvSpPr>
            <a:spLocks noGrp="1"/>
          </p:cNvSpPr>
          <p:nvPr>
            <p:ph type="dt" sz="half" idx="10"/>
          </p:nvPr>
        </p:nvSpPr>
        <p:spPr/>
        <p:txBody>
          <a:bodyPr/>
          <a:lstStyle>
            <a:lvl1pPr>
              <a:defRPr>
                <a:solidFill>
                  <a:schemeClr val="bg1"/>
                </a:solidFill>
              </a:defRPr>
            </a:lvl1pPr>
          </a:lstStyle>
          <a:p>
            <a:r>
              <a:rPr lang="da-DK"/>
              <a:t>Nye FSIII-klassifikationer</a:t>
            </a:r>
            <a:endParaRPr lang="da-DK"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November 2019</a:t>
            </a:r>
            <a:endParaRPr lang="da-DK" dirty="0"/>
          </a:p>
        </p:txBody>
      </p:sp>
      <p:sp>
        <p:nvSpPr>
          <p:cNvPr id="6" name="Slide Number Placeholder 5"/>
          <p:cNvSpPr>
            <a:spLocks noGrp="1"/>
          </p:cNvSpPr>
          <p:nvPr>
            <p:ph type="sldNum" sz="quarter" idx="12"/>
          </p:nvPr>
        </p:nvSpPr>
        <p:spPr/>
        <p:txBody>
          <a:bodyPr/>
          <a:lstStyle/>
          <a:p>
            <a:fld id="{45D37B1E-C366-494F-A587-962AD9AABC83}" type="slidenum">
              <a:rPr lang="da-DK" noProof="0" smtClean="0"/>
              <a:t>‹nr.›</a:t>
            </a:fld>
            <a:endParaRPr lang="da-DK" noProof="0" dirty="0"/>
          </a:p>
        </p:txBody>
      </p:sp>
      <p:sp>
        <p:nvSpPr>
          <p:cNvPr id="11"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kant</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lvl1pPr>
          </a:lstStyle>
          <a:p>
            <a:r>
              <a:rPr lang="da-DK" noProof="0" dirty="0"/>
              <a:t>Indsæt tekst eller statement I flere linjer</a:t>
            </a:r>
          </a:p>
        </p:txBody>
      </p:sp>
      <p:sp>
        <p:nvSpPr>
          <p:cNvPr id="14"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pic>
        <p:nvPicPr>
          <p:cNvPr id="15" name="Bille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0" cy="1481210"/>
          </a:xfrm>
          <a:prstGeom prst="rect">
            <a:avLst/>
          </a:prstGeom>
          <a:ln w="3175">
            <a:solidFill>
              <a:schemeClr val="accent5"/>
            </a:solidFill>
          </a:ln>
        </p:spPr>
      </p:pic>
      <p:pic>
        <p:nvPicPr>
          <p:cNvPr id="17"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18" name="Billed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81154" y="2342"/>
            <a:ext cx="2634580" cy="1481211"/>
          </a:xfrm>
          <a:prstGeom prst="rect">
            <a:avLst/>
          </a:prstGeom>
          <a:ln w="3175">
            <a:solidFill>
              <a:schemeClr val="accent5"/>
            </a:solidFill>
          </a:ln>
        </p:spPr>
      </p:pic>
    </p:spTree>
    <p:extLst>
      <p:ext uri="{BB962C8B-B14F-4D97-AF65-F5344CB8AC3E}">
        <p14:creationId xmlns:p14="http://schemas.microsoft.com/office/powerpoint/2010/main" val="23880722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Kapitel med farvet baggrund">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003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8" name="Pladsholder til dato 7"/>
          <p:cNvSpPr>
            <a:spLocks noGrp="1"/>
          </p:cNvSpPr>
          <p:nvPr>
            <p:ph type="dt" sz="half" idx="10"/>
          </p:nvPr>
        </p:nvSpPr>
        <p:spPr/>
        <p:txBody>
          <a:bodyPr/>
          <a:lstStyle>
            <a:lvl1pPr>
              <a:defRPr>
                <a:solidFill>
                  <a:schemeClr val="bg1"/>
                </a:solidFill>
              </a:defRPr>
            </a:lvl1pPr>
          </a:lstStyle>
          <a:p>
            <a:r>
              <a:rPr lang="da-DK"/>
              <a:t>Nye FSIII-klassifikationer</a:t>
            </a:r>
            <a:endParaRPr lang="en-GB" dirty="0"/>
          </a:p>
        </p:txBody>
      </p:sp>
      <p:sp>
        <p:nvSpPr>
          <p:cNvPr id="9" name="Pladsholder til sidefod 8"/>
          <p:cNvSpPr>
            <a:spLocks noGrp="1"/>
          </p:cNvSpPr>
          <p:nvPr>
            <p:ph type="ftr" sz="quarter" idx="11"/>
          </p:nvPr>
        </p:nvSpPr>
        <p:spPr/>
        <p:txBody>
          <a:bodyPr/>
          <a:lstStyle>
            <a:lvl1pPr>
              <a:defRPr>
                <a:solidFill>
                  <a:schemeClr val="bg1"/>
                </a:solidFill>
              </a:defRPr>
            </a:lvl1pPr>
          </a:lstStyle>
          <a:p>
            <a:r>
              <a:rPr lang="da-DK"/>
              <a:t>November 2019</a:t>
            </a:r>
            <a:endParaRPr lang="en-GB" dirty="0"/>
          </a:p>
        </p:txBody>
      </p:sp>
      <p:sp>
        <p:nvSpPr>
          <p:cNvPr id="10" name="Pladsholder til slidenummer 9"/>
          <p:cNvSpPr>
            <a:spLocks noGrp="1"/>
          </p:cNvSpPr>
          <p:nvPr>
            <p:ph type="sldNum" sz="quarter" idx="12"/>
          </p:nvPr>
        </p:nvSpPr>
        <p:spPr/>
        <p:txBody>
          <a:bodyPr/>
          <a:lstStyle>
            <a:lvl1pPr>
              <a:defRPr>
                <a:solidFill>
                  <a:schemeClr val="bg1"/>
                </a:solidFill>
              </a:defRPr>
            </a:lvl1pPr>
          </a:lstStyle>
          <a:p>
            <a:fld id="{45D37B1E-C366-494F-A587-962AD9AABC83}" type="slidenum">
              <a:rPr lang="en-GB" smtClean="0"/>
              <a:pPr/>
              <a:t>‹nr.›</a:t>
            </a:fld>
            <a:endParaRPr lang="en-GB" dirty="0"/>
          </a:p>
        </p:txBody>
      </p:sp>
      <p:sp>
        <p:nvSpPr>
          <p:cNvPr id="12"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farvet baggrund</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a:t>
            </a:r>
          </a:p>
        </p:txBody>
      </p:sp>
      <p:sp>
        <p:nvSpPr>
          <p:cNvPr id="14"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pic>
        <p:nvPicPr>
          <p:cNvPr id="17" name="Bille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0" cy="1481211"/>
          </a:xfrm>
          <a:prstGeom prst="rect">
            <a:avLst/>
          </a:prstGeom>
          <a:ln w="3175">
            <a:solidFill>
              <a:schemeClr val="accent5"/>
            </a:solidFill>
          </a:ln>
        </p:spPr>
      </p:pic>
      <p:pic>
        <p:nvPicPr>
          <p:cNvPr id="18"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999" y="6047999"/>
            <a:ext cx="689233" cy="417600"/>
          </a:xfrm>
          <a:prstGeom prst="rect">
            <a:avLst/>
          </a:prstGeom>
        </p:spPr>
      </p:pic>
    </p:spTree>
    <p:extLst>
      <p:ext uri="{BB962C8B-B14F-4D97-AF65-F5344CB8AC3E}">
        <p14:creationId xmlns:p14="http://schemas.microsoft.com/office/powerpoint/2010/main" val="10022457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Kapitel med billede">
    <p:spTree>
      <p:nvGrpSpPr>
        <p:cNvPr id="1" name=""/>
        <p:cNvGrpSpPr/>
        <p:nvPr/>
      </p:nvGrpSpPr>
      <p:grpSpPr>
        <a:xfrm>
          <a:off x="0" y="0"/>
          <a:ext cx="0" cy="0"/>
          <a:chOff x="0" y="0"/>
          <a:chExt cx="0" cy="0"/>
        </a:xfrm>
      </p:grpSpPr>
      <p:sp>
        <p:nvSpPr>
          <p:cNvPr id="9" name="Pladsholder til billede 2"/>
          <p:cNvSpPr>
            <a:spLocks noGrp="1"/>
          </p:cNvSpPr>
          <p:nvPr>
            <p:ph type="pic" sz="quarter" idx="13" hasCustomPrompt="1"/>
          </p:nvPr>
        </p:nvSpPr>
        <p:spPr>
          <a:xfrm>
            <a:off x="0" y="0"/>
            <a:ext cx="12192000" cy="6858000"/>
          </a:xfrm>
          <a:solidFill>
            <a:srgbClr val="9B9B9B"/>
          </a:solidFill>
        </p:spPr>
        <p:txBody>
          <a:bodyPr tIns="0" bIns="612000" anchor="b" anchorCtr="0"/>
          <a:lstStyle>
            <a:lvl1pPr algn="ctr">
              <a:defRPr b="0">
                <a:solidFill>
                  <a:schemeClr val="bg1"/>
                </a:solidFill>
              </a:defRPr>
            </a:lvl1pPr>
          </a:lstStyle>
          <a:p>
            <a:r>
              <a:rPr lang="da-DK" noProof="0" dirty="0"/>
              <a:t>Klik her og indsæt baggrundsbillede via fanen INDSÆT / Billeder</a:t>
            </a:r>
          </a:p>
        </p:txBody>
      </p:sp>
      <p:sp>
        <p:nvSpPr>
          <p:cNvPr id="10" name="Pladsholder til dato 9"/>
          <p:cNvSpPr>
            <a:spLocks noGrp="1"/>
          </p:cNvSpPr>
          <p:nvPr>
            <p:ph type="dt" sz="half" idx="14"/>
          </p:nvPr>
        </p:nvSpPr>
        <p:spPr/>
        <p:txBody>
          <a:bodyPr/>
          <a:lstStyle>
            <a:lvl1pPr>
              <a:defRPr>
                <a:solidFill>
                  <a:schemeClr val="bg1"/>
                </a:solidFill>
              </a:defRPr>
            </a:lvl1pPr>
          </a:lstStyle>
          <a:p>
            <a:r>
              <a:rPr lang="da-DK"/>
              <a:t>Nye FSIII-klassifikationer</a:t>
            </a:r>
            <a:endParaRPr lang="en-GB" dirty="0"/>
          </a:p>
        </p:txBody>
      </p:sp>
      <p:sp>
        <p:nvSpPr>
          <p:cNvPr id="11" name="Pladsholder til sidefod 10"/>
          <p:cNvSpPr>
            <a:spLocks noGrp="1"/>
          </p:cNvSpPr>
          <p:nvPr>
            <p:ph type="ftr" sz="quarter" idx="15"/>
          </p:nvPr>
        </p:nvSpPr>
        <p:spPr/>
        <p:txBody>
          <a:bodyPr/>
          <a:lstStyle>
            <a:lvl1pPr>
              <a:defRPr>
                <a:solidFill>
                  <a:schemeClr val="bg1"/>
                </a:solidFill>
              </a:defRPr>
            </a:lvl1pPr>
          </a:lstStyle>
          <a:p>
            <a:r>
              <a:rPr lang="da-DK"/>
              <a:t>November 2019</a:t>
            </a:r>
            <a:endParaRPr lang="en-GB" dirty="0"/>
          </a:p>
        </p:txBody>
      </p:sp>
      <p:sp>
        <p:nvSpPr>
          <p:cNvPr id="12" name="Pladsholder til slidenummer 11"/>
          <p:cNvSpPr>
            <a:spLocks noGrp="1"/>
          </p:cNvSpPr>
          <p:nvPr>
            <p:ph type="sldNum" sz="quarter" idx="16"/>
          </p:nvPr>
        </p:nvSpPr>
        <p:spPr/>
        <p:txBody>
          <a:bodyPr/>
          <a:lstStyle>
            <a:lvl1pPr>
              <a:defRPr>
                <a:solidFill>
                  <a:schemeClr val="bg1"/>
                </a:solidFill>
              </a:defRPr>
            </a:lvl1pPr>
          </a:lstStyle>
          <a:p>
            <a:fld id="{45D37B1E-C366-494F-A587-962AD9AABC83}" type="slidenum">
              <a:rPr lang="en-GB" smtClean="0"/>
              <a:pPr/>
              <a:t>‹nr.›</a:t>
            </a:fld>
            <a:endParaRPr lang="en-GB" dirty="0"/>
          </a:p>
        </p:txBody>
      </p:sp>
      <p:sp>
        <p:nvSpPr>
          <p:cNvPr id="23" name="Pladsholder til tekst 11"/>
          <p:cNvSpPr>
            <a:spLocks noGrp="1"/>
          </p:cNvSpPr>
          <p:nvPr>
            <p:ph type="body" sz="quarter" idx="17" hasCustomPrompt="1"/>
          </p:nvPr>
        </p:nvSpPr>
        <p:spPr>
          <a:xfrm>
            <a:off x="394034" y="6048000"/>
            <a:ext cx="691200" cy="417600"/>
          </a:xfrm>
          <a:blipFill>
            <a:blip r:embed="rId2"/>
            <a:stretch>
              <a:fillRect/>
            </a:stretch>
          </a:blipFill>
        </p:spPr>
        <p:txBody>
          <a:bodyPr/>
          <a:lstStyle>
            <a:lvl1pPr>
              <a:defRPr sz="100" b="0">
                <a:solidFill>
                  <a:schemeClr val="bg1"/>
                </a:solidFill>
              </a:defRPr>
            </a:lvl1pPr>
          </a:lstStyle>
          <a:p>
            <a:pPr lvl="0"/>
            <a:r>
              <a:rPr lang="da-DK" dirty="0"/>
              <a:t>.</a:t>
            </a:r>
          </a:p>
        </p:txBody>
      </p:sp>
      <p:pic>
        <p:nvPicPr>
          <p:cNvPr id="24" name="Billed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79620" y="2342"/>
            <a:ext cx="2631513" cy="1481211"/>
          </a:xfrm>
          <a:prstGeom prst="rect">
            <a:avLst/>
          </a:prstGeom>
          <a:ln w="3175">
            <a:solidFill>
              <a:schemeClr val="accent5"/>
            </a:solidFill>
          </a:ln>
        </p:spPr>
      </p:pic>
      <p:sp>
        <p:nvSpPr>
          <p:cNvPr id="16"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billede</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7" name="Gruppe 16"/>
          <p:cNvGrpSpPr/>
          <p:nvPr userDrawn="1"/>
        </p:nvGrpSpPr>
        <p:grpSpPr>
          <a:xfrm>
            <a:off x="-2781153" y="3198331"/>
            <a:ext cx="2641303" cy="2582758"/>
            <a:chOff x="-2748102" y="1898650"/>
            <a:chExt cx="2641303" cy="2582758"/>
          </a:xfrm>
        </p:grpSpPr>
        <p:sp>
          <p:nvSpPr>
            <p:cNvPr id="18" name="TextBox 5"/>
            <p:cNvSpPr txBox="1">
              <a:spLocks noChangeArrowheads="1"/>
            </p:cNvSpPr>
            <p:nvPr userDrawn="1"/>
          </p:nvSpPr>
          <p:spPr bwMode="auto">
            <a:xfrm>
              <a:off x="-2748102" y="1898650"/>
              <a:ext cx="2641303" cy="258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a:t>
              </a:r>
            </a:p>
            <a:p>
              <a:pPr algn="r" eaLnBrk="1" hangingPunct="1">
                <a:spcBef>
                  <a:spcPct val="0"/>
                </a:spcBef>
                <a:spcAft>
                  <a:spcPts val="240"/>
                </a:spcAft>
                <a:buFontTx/>
                <a:buNone/>
                <a:defRPr/>
              </a:pPr>
              <a:endParaRPr lang="da-DK" altLang="da-DK" sz="1200" noProof="1">
                <a:solidFill>
                  <a:schemeClr val="tx1">
                    <a:lumMod val="75000"/>
                    <a:lumOff val="25000"/>
                  </a:schemeClr>
                </a:solidFill>
                <a:cs typeface="Arial" pitchFamily="34" charset="0"/>
              </a:endParaRPr>
            </a:p>
            <a:p>
              <a:pPr algn="r" eaLnBrk="1" hangingPunct="1">
                <a:spcBef>
                  <a:spcPts val="0"/>
                </a:spcBef>
                <a:spcAft>
                  <a:spcPts val="240"/>
                </a:spcAft>
                <a:defRPr/>
              </a:pPr>
              <a:endParaRPr lang="da-DK" sz="1000" b="1" noProof="1">
                <a:solidFill>
                  <a:schemeClr val="tx1">
                    <a:lumMod val="75000"/>
                    <a:lumOff val="25000"/>
                  </a:schemeClr>
                </a:solidFill>
              </a:endParaRPr>
            </a:p>
            <a:p>
              <a:pPr algn="r" eaLnBrk="1" hangingPunct="1">
                <a:spcBef>
                  <a:spcPts val="0"/>
                </a:spcBef>
                <a:spcAft>
                  <a:spcPts val="240"/>
                </a:spcAft>
                <a:defRPr/>
              </a:pPr>
              <a:r>
                <a:rPr lang="da-DK" sz="1000" b="1" noProof="1">
                  <a:solidFill>
                    <a:schemeClr val="tx1">
                      <a:lumMod val="75000"/>
                      <a:lumOff val="25000"/>
                    </a:schemeClr>
                  </a:solidFill>
                </a:rPr>
                <a:t>6.</a:t>
              </a:r>
              <a:r>
                <a:rPr lang="da-DK" sz="1000" noProof="1">
                  <a:solidFill>
                    <a:schemeClr val="tx1">
                      <a:lumMod val="75000"/>
                      <a:lumOff val="25000"/>
                    </a:schemeClr>
                  </a:solidFill>
                </a:rPr>
                <a:t> Forsvinder din tekst,</a:t>
              </a:r>
              <a:r>
                <a:rPr lang="da-DK" sz="1000" baseline="0" noProof="1">
                  <a:solidFill>
                    <a:schemeClr val="tx1">
                      <a:lumMod val="75000"/>
                      <a:lumOff val="25000"/>
                    </a:schemeClr>
                  </a:solidFill>
                </a:rPr>
                <a:t> </a:t>
              </a:r>
              <a:r>
                <a:rPr lang="da-DK" sz="1000" noProof="1">
                  <a:solidFill>
                    <a:schemeClr val="tx1">
                      <a:lumMod val="75000"/>
                      <a:lumOff val="25000"/>
                    </a:schemeClr>
                  </a:solidFill>
                </a:rPr>
                <a:t>højreklik 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 </a:t>
              </a:r>
              <a:r>
                <a:rPr lang="da-DK" sz="1000" b="0" noProof="1">
                  <a:solidFill>
                    <a:schemeClr val="tx1">
                      <a:lumMod val="75000"/>
                      <a:lumOff val="25000"/>
                    </a:schemeClr>
                  </a:solidFill>
                </a:rPr>
                <a:t>eller højreklik og </a:t>
              </a:r>
              <a:br>
                <a:rPr lang="da-DK" sz="1000" b="0" noProof="1">
                  <a:solidFill>
                    <a:schemeClr val="tx1">
                      <a:lumMod val="75000"/>
                      <a:lumOff val="25000"/>
                    </a:schemeClr>
                  </a:solidFill>
                </a:rPr>
              </a:br>
              <a:r>
                <a:rPr lang="da-DK" sz="1000" b="0" noProof="1">
                  <a:solidFill>
                    <a:schemeClr val="tx1">
                      <a:lumMod val="75000"/>
                      <a:lumOff val="25000"/>
                    </a:schemeClr>
                  </a:solidFill>
                </a:rPr>
                <a:t>vælg </a:t>
              </a:r>
              <a:r>
                <a:rPr lang="da-DK" sz="1000" b="1" noProof="1">
                  <a:solidFill>
                    <a:schemeClr val="tx1">
                      <a:lumMod val="75000"/>
                      <a:lumOff val="25000"/>
                    </a:schemeClr>
                  </a:solidFill>
                </a:rPr>
                <a:t>Nulstil slide</a:t>
              </a:r>
            </a:p>
          </p:txBody>
        </p:sp>
        <p:grpSp>
          <p:nvGrpSpPr>
            <p:cNvPr id="19" name="Gruppe 57"/>
            <p:cNvGrpSpPr>
              <a:grpSpLocks/>
            </p:cNvGrpSpPr>
            <p:nvPr/>
          </p:nvGrpSpPr>
          <p:grpSpPr bwMode="auto">
            <a:xfrm>
              <a:off x="-454060" y="3593903"/>
              <a:ext cx="330033" cy="396146"/>
              <a:chOff x="1018031" y="5113037"/>
              <a:chExt cx="373412" cy="448177"/>
            </a:xfrm>
          </p:grpSpPr>
          <p:pic>
            <p:nvPicPr>
              <p:cNvPr id="21"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20" name="Billede 5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33"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a:t>
            </a:r>
          </a:p>
        </p:txBody>
      </p:sp>
      <p:sp>
        <p:nvSpPr>
          <p:cNvPr id="34" name="Pladsholder til tekst 2"/>
          <p:cNvSpPr>
            <a:spLocks noGrp="1"/>
          </p:cNvSpPr>
          <p:nvPr>
            <p:ph type="body" sz="quarter" idx="18" hasCustomPrompt="1"/>
          </p:nvPr>
        </p:nvSpPr>
        <p:spPr>
          <a:xfrm>
            <a:off x="1908175" y="1478703"/>
            <a:ext cx="7561263"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spTree>
    <p:extLst>
      <p:ext uri="{BB962C8B-B14F-4D97-AF65-F5344CB8AC3E}">
        <p14:creationId xmlns:p14="http://schemas.microsoft.com/office/powerpoint/2010/main" val="1482137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ekst eller grafik">
    <p:spTree>
      <p:nvGrpSpPr>
        <p:cNvPr id="1" name=""/>
        <p:cNvGrpSpPr/>
        <p:nvPr/>
      </p:nvGrpSpPr>
      <p:grpSpPr>
        <a:xfrm>
          <a:off x="0" y="0"/>
          <a:ext cx="0" cy="0"/>
          <a:chOff x="0" y="0"/>
          <a:chExt cx="0" cy="0"/>
        </a:xfrm>
      </p:grpSpPr>
      <p:pic>
        <p:nvPicPr>
          <p:cNvPr id="24" name="Billed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1529998"/>
            <a:ext cx="2642920" cy="1485900"/>
          </a:xfrm>
          <a:prstGeom prst="rect">
            <a:avLst/>
          </a:prstGeom>
          <a:ln w="3175">
            <a:solidFill>
              <a:schemeClr val="accent5"/>
            </a:solidFill>
          </a:ln>
        </p:spPr>
      </p:pic>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5323" y="0"/>
            <a:ext cx="2642920" cy="1485900"/>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r>
              <a:rPr lang="da-DK"/>
              <a:t>Nye FSIII-klassifikationer</a:t>
            </a:r>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November 2019</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p>
        </p:txBody>
      </p:sp>
      <p:sp>
        <p:nvSpPr>
          <p:cNvPr id="3" name="Content Placeholder 2"/>
          <p:cNvSpPr>
            <a:spLocks noGrp="1"/>
          </p:cNvSpPr>
          <p:nvPr>
            <p:ph idx="1" hasCustomPrompt="1"/>
          </p:nvPr>
        </p:nvSpPr>
        <p:spPr/>
        <p:txBody>
          <a:bodyPr rIns="1548000"/>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(Billede)</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13" name="Gruppe 12"/>
          <p:cNvGrpSpPr/>
          <p:nvPr userDrawn="1"/>
        </p:nvGrpSpPr>
        <p:grpSpPr>
          <a:xfrm>
            <a:off x="-2783394" y="3119096"/>
            <a:ext cx="2644131" cy="2405543"/>
            <a:chOff x="-2783394" y="2179188"/>
            <a:chExt cx="2644131" cy="2405543"/>
          </a:xfrm>
        </p:grpSpPr>
        <p:sp>
          <p:nvSpPr>
            <p:cNvPr id="14"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eller grafik</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5" name="Gruppe 3"/>
            <p:cNvGrpSpPr>
              <a:grpSpLocks/>
            </p:cNvGrpSpPr>
            <p:nvPr userDrawn="1"/>
          </p:nvGrpSpPr>
          <p:grpSpPr bwMode="auto">
            <a:xfrm>
              <a:off x="-1066947" y="4384277"/>
              <a:ext cx="419099" cy="196850"/>
              <a:chOff x="2010094" y="2868664"/>
              <a:chExt cx="417987" cy="196850"/>
            </a:xfrm>
          </p:grpSpPr>
          <p:pic>
            <p:nvPicPr>
              <p:cNvPr id="19" name="Billed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6" name="Gruppe 2"/>
            <p:cNvGrpSpPr>
              <a:grpSpLocks/>
            </p:cNvGrpSpPr>
            <p:nvPr userDrawn="1"/>
          </p:nvGrpSpPr>
          <p:grpSpPr bwMode="auto">
            <a:xfrm>
              <a:off x="-552013" y="4387881"/>
              <a:ext cx="412750" cy="196850"/>
              <a:chOff x="2542276" y="3303503"/>
              <a:chExt cx="413649" cy="196850"/>
            </a:xfrm>
          </p:grpSpPr>
          <p:pic>
            <p:nvPicPr>
              <p:cNvPr id="17" name="Billed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29652591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ekst eller grafik med kant">
    <p:spTree>
      <p:nvGrpSpPr>
        <p:cNvPr id="1" name=""/>
        <p:cNvGrpSpPr/>
        <p:nvPr/>
      </p:nvGrpSpPr>
      <p:grpSpPr>
        <a:xfrm>
          <a:off x="0" y="0"/>
          <a:ext cx="0" cy="0"/>
          <a:chOff x="0" y="0"/>
          <a:chExt cx="0" cy="0"/>
        </a:xfrm>
      </p:grpSpPr>
      <p:pic>
        <p:nvPicPr>
          <p:cNvPr id="28" name="Billed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1529999"/>
            <a:ext cx="2642919" cy="1485899"/>
          </a:xfrm>
          <a:prstGeom prst="rect">
            <a:avLst/>
          </a:prstGeom>
          <a:ln w="3175">
            <a:solidFill>
              <a:schemeClr val="accent5"/>
            </a:solidFill>
          </a:ln>
        </p:spPr>
      </p:pic>
      <p:sp>
        <p:nvSpPr>
          <p:cNvPr id="14"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0"/>
          </p:nvPr>
        </p:nvSpPr>
        <p:spPr/>
        <p:txBody>
          <a:bodyPr/>
          <a:lstStyle>
            <a:lvl1pPr>
              <a:defRPr>
                <a:solidFill>
                  <a:schemeClr val="bg1"/>
                </a:solidFill>
              </a:defRPr>
            </a:lvl1pPr>
          </a:lstStyle>
          <a:p>
            <a:r>
              <a:rPr lang="da-DK"/>
              <a:t>Nye FSIII-klassifikationer</a:t>
            </a:r>
            <a:endParaRPr lang="en-GB" dirty="0"/>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November 2019</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endParaRPr lang="en-GB" dirty="0"/>
          </a:p>
        </p:txBody>
      </p:sp>
      <p:sp>
        <p:nvSpPr>
          <p:cNvPr id="3" name="Content Placeholder 2"/>
          <p:cNvSpPr>
            <a:spLocks noGrp="1"/>
          </p:cNvSpPr>
          <p:nvPr>
            <p:ph idx="1" hasCustomPrompt="1"/>
          </p:nvPr>
        </p:nvSpPr>
        <p:spPr>
          <a:xfrm>
            <a:off x="1908175" y="1898650"/>
            <a:ext cx="9116091" cy="3790950"/>
          </a:xfrm>
        </p:spPr>
        <p:txBody>
          <a:bodyPr rIns="1548000"/>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(Billede med kant)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ladsholder til slidenummer 8"/>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12" name="Gruppe 11"/>
          <p:cNvGrpSpPr/>
          <p:nvPr userDrawn="1"/>
        </p:nvGrpSpPr>
        <p:grpSpPr>
          <a:xfrm>
            <a:off x="-2783394" y="3119096"/>
            <a:ext cx="2644131" cy="2405543"/>
            <a:chOff x="-2783394" y="2179188"/>
            <a:chExt cx="2644131" cy="2405543"/>
          </a:xfrm>
        </p:grpSpPr>
        <p:sp>
          <p:nvSpPr>
            <p:cNvPr id="13"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eller grafik med kant</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6" name="Gruppe 3"/>
            <p:cNvGrpSpPr>
              <a:grpSpLocks/>
            </p:cNvGrpSpPr>
            <p:nvPr userDrawn="1"/>
          </p:nvGrpSpPr>
          <p:grpSpPr bwMode="auto">
            <a:xfrm>
              <a:off x="-1066947" y="4384277"/>
              <a:ext cx="419099" cy="196850"/>
              <a:chOff x="2010094" y="2868664"/>
              <a:chExt cx="417987" cy="196850"/>
            </a:xfrm>
          </p:grpSpPr>
          <p:pic>
            <p:nvPicPr>
              <p:cNvPr id="20"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7" name="Gruppe 2"/>
            <p:cNvGrpSpPr>
              <a:grpSpLocks/>
            </p:cNvGrpSpPr>
            <p:nvPr userDrawn="1"/>
          </p:nvGrpSpPr>
          <p:grpSpPr bwMode="auto">
            <a:xfrm>
              <a:off x="-552013" y="4387881"/>
              <a:ext cx="412750" cy="196850"/>
              <a:chOff x="2542276" y="3303503"/>
              <a:chExt cx="413649" cy="196850"/>
            </a:xfrm>
          </p:grpSpPr>
          <p:pic>
            <p:nvPicPr>
              <p:cNvPr id="18"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22"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6" name="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27" name="Billede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5322" y="0"/>
            <a:ext cx="2642920" cy="1485899"/>
          </a:xfrm>
          <a:prstGeom prst="rect">
            <a:avLst/>
          </a:prstGeom>
          <a:ln w="3175">
            <a:solidFill>
              <a:schemeClr val="accent5"/>
            </a:solidFill>
          </a:ln>
        </p:spPr>
      </p:pic>
    </p:spTree>
    <p:extLst>
      <p:ext uri="{BB962C8B-B14F-4D97-AF65-F5344CB8AC3E}">
        <p14:creationId xmlns:p14="http://schemas.microsoft.com/office/powerpoint/2010/main" val="158567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o bokse tekst eller graf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da-DK"/>
              <a:t>Nye FSIII-klassifikationer</a:t>
            </a:r>
            <a:endParaRPr lang="en-GB" dirty="0"/>
          </a:p>
        </p:txBody>
      </p:sp>
      <p:sp>
        <p:nvSpPr>
          <p:cNvPr id="6" name="Footer Placeholder 5"/>
          <p:cNvSpPr>
            <a:spLocks noGrp="1"/>
          </p:cNvSpPr>
          <p:nvPr>
            <p:ph type="ftr" sz="quarter" idx="11"/>
          </p:nvPr>
        </p:nvSpPr>
        <p:spPr/>
        <p:txBody>
          <a:bodyPr/>
          <a:lstStyle/>
          <a:p>
            <a:r>
              <a:rPr lang="da-DK"/>
              <a:t>November 2019</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baseline="0"/>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567488" y="1898650"/>
            <a:ext cx="4462912" cy="3790951"/>
          </a:xfrm>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0"/>
            <a:endParaRPr lang="da-DK" noProof="0"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pic>
        <p:nvPicPr>
          <p:cNvPr id="19" name="Billed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19" cy="1485898"/>
          </a:xfrm>
          <a:prstGeom prst="rect">
            <a:avLst/>
          </a:prstGeom>
          <a:ln w="3175">
            <a:solidFill>
              <a:schemeClr val="accent5"/>
            </a:solidFill>
          </a:ln>
        </p:spPr>
      </p:pic>
      <p:grpSp>
        <p:nvGrpSpPr>
          <p:cNvPr id="18" name="Gruppe 17"/>
          <p:cNvGrpSpPr/>
          <p:nvPr userDrawn="1"/>
        </p:nvGrpSpPr>
        <p:grpSpPr>
          <a:xfrm>
            <a:off x="-2783394" y="3119096"/>
            <a:ext cx="2644131" cy="2405543"/>
            <a:chOff x="-2783394" y="2179188"/>
            <a:chExt cx="2644131" cy="2405543"/>
          </a:xfrm>
        </p:grpSpPr>
        <p:sp>
          <p:nvSpPr>
            <p:cNvPr id="29"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eller grafik</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0" name="Gruppe 3"/>
            <p:cNvGrpSpPr>
              <a:grpSpLocks/>
            </p:cNvGrpSpPr>
            <p:nvPr userDrawn="1"/>
          </p:nvGrpSpPr>
          <p:grpSpPr bwMode="auto">
            <a:xfrm>
              <a:off x="-1066947" y="4384277"/>
              <a:ext cx="419099" cy="196850"/>
              <a:chOff x="2010094" y="2868664"/>
              <a:chExt cx="417987" cy="196850"/>
            </a:xfrm>
          </p:grpSpPr>
          <p:pic>
            <p:nvPicPr>
              <p:cNvPr id="34"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31" name="Gruppe 2"/>
            <p:cNvGrpSpPr>
              <a:grpSpLocks/>
            </p:cNvGrpSpPr>
            <p:nvPr userDrawn="1"/>
          </p:nvGrpSpPr>
          <p:grpSpPr bwMode="auto">
            <a:xfrm>
              <a:off x="-552013" y="4387881"/>
              <a:ext cx="412750" cy="196850"/>
              <a:chOff x="2542276" y="3303503"/>
              <a:chExt cx="413649" cy="196850"/>
            </a:xfrm>
          </p:grpSpPr>
          <p:pic>
            <p:nvPicPr>
              <p:cNvPr id="32"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3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2" name="Billed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1" y="1594215"/>
            <a:ext cx="2642917" cy="1485898"/>
          </a:xfrm>
          <a:prstGeom prst="rect">
            <a:avLst/>
          </a:prstGeom>
          <a:ln w="3175">
            <a:solidFill>
              <a:schemeClr val="accent5"/>
            </a:solidFill>
          </a:ln>
        </p:spPr>
      </p:pic>
    </p:spTree>
    <p:extLst>
      <p:ext uri="{BB962C8B-B14F-4D97-AF65-F5344CB8AC3E}">
        <p14:creationId xmlns:p14="http://schemas.microsoft.com/office/powerpoint/2010/main" val="1252420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o bokse tekst / grafik med kant">
    <p:spTree>
      <p:nvGrpSpPr>
        <p:cNvPr id="1" name=""/>
        <p:cNvGrpSpPr/>
        <p:nvPr/>
      </p:nvGrpSpPr>
      <p:grpSpPr>
        <a:xfrm>
          <a:off x="0" y="0"/>
          <a:ext cx="0" cy="0"/>
          <a:chOff x="0" y="0"/>
          <a:chExt cx="0" cy="0"/>
        </a:xfrm>
      </p:grpSpPr>
      <p:sp>
        <p:nvSpPr>
          <p:cNvPr id="24"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Pladsholder til dato 3"/>
          <p:cNvSpPr>
            <a:spLocks noGrp="1"/>
          </p:cNvSpPr>
          <p:nvPr>
            <p:ph type="dt" sz="half" idx="10"/>
          </p:nvPr>
        </p:nvSpPr>
        <p:spPr/>
        <p:txBody>
          <a:bodyPr/>
          <a:lstStyle>
            <a:lvl1pPr>
              <a:defRPr>
                <a:solidFill>
                  <a:schemeClr val="bg1"/>
                </a:solidFill>
              </a:defRPr>
            </a:lvl1pPr>
          </a:lstStyle>
          <a:p>
            <a:r>
              <a:rPr lang="da-DK"/>
              <a:t>Nye FSIII-klassifikationer</a:t>
            </a:r>
            <a:endParaRPr lang="en-GB" dirty="0"/>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November 2019</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Content Placeholder 3"/>
          <p:cNvSpPr>
            <a:spLocks noGrp="1"/>
          </p:cNvSpPr>
          <p:nvPr>
            <p:ph sz="half" idx="2" hasCustomPrompt="1"/>
          </p:nvPr>
        </p:nvSpPr>
        <p:spPr>
          <a:xfrm>
            <a:off x="6567488" y="1898651"/>
            <a:ext cx="4462912" cy="3790800"/>
          </a:xfrm>
        </p:spPr>
        <p:txBody>
          <a:bodyPr/>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 brug andet layout til billede-indsættelse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Pladsholder til slidenummer 5"/>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20" name="Gruppe 19"/>
          <p:cNvGrpSpPr/>
          <p:nvPr userDrawn="1"/>
        </p:nvGrpSpPr>
        <p:grpSpPr>
          <a:xfrm>
            <a:off x="-2783394" y="3119096"/>
            <a:ext cx="2644131" cy="2405543"/>
            <a:chOff x="-2783394" y="2179188"/>
            <a:chExt cx="2644131" cy="2405543"/>
          </a:xfrm>
        </p:grpSpPr>
        <p:sp>
          <p:nvSpPr>
            <p:cNvPr id="21"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 grafik med kant</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2" name="Gruppe 3"/>
            <p:cNvGrpSpPr>
              <a:grpSpLocks/>
            </p:cNvGrpSpPr>
            <p:nvPr userDrawn="1"/>
          </p:nvGrpSpPr>
          <p:grpSpPr bwMode="auto">
            <a:xfrm>
              <a:off x="-1066947" y="4384277"/>
              <a:ext cx="419099" cy="196850"/>
              <a:chOff x="2010094" y="2868664"/>
              <a:chExt cx="417987" cy="196850"/>
            </a:xfrm>
          </p:grpSpPr>
          <p:pic>
            <p:nvPicPr>
              <p:cNvPr id="39"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5" name="Gruppe 2"/>
            <p:cNvGrpSpPr>
              <a:grpSpLocks/>
            </p:cNvGrpSpPr>
            <p:nvPr userDrawn="1"/>
          </p:nvGrpSpPr>
          <p:grpSpPr bwMode="auto">
            <a:xfrm>
              <a:off x="-552013" y="4387881"/>
              <a:ext cx="412750" cy="196850"/>
              <a:chOff x="2542276" y="3303503"/>
              <a:chExt cx="413649" cy="196850"/>
            </a:xfrm>
          </p:grpSpPr>
          <p:pic>
            <p:nvPicPr>
              <p:cNvPr id="37"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4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34"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35" name="Billede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1" y="1594215"/>
            <a:ext cx="2642917" cy="1485897"/>
          </a:xfrm>
          <a:prstGeom prst="rect">
            <a:avLst/>
          </a:prstGeom>
          <a:ln w="3175">
            <a:solidFill>
              <a:schemeClr val="accent5"/>
            </a:solidFill>
          </a:ln>
        </p:spPr>
      </p:pic>
      <p:pic>
        <p:nvPicPr>
          <p:cNvPr id="36" name="Billed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5321" y="0"/>
            <a:ext cx="2642917" cy="1485898"/>
          </a:xfrm>
          <a:prstGeom prst="rect">
            <a:avLst/>
          </a:prstGeom>
          <a:ln w="3175">
            <a:solidFill>
              <a:schemeClr val="accent5"/>
            </a:solidFill>
          </a:ln>
        </p:spPr>
      </p:pic>
    </p:spTree>
    <p:extLst>
      <p:ext uri="{BB962C8B-B14F-4D97-AF65-F5344CB8AC3E}">
        <p14:creationId xmlns:p14="http://schemas.microsoft.com/office/powerpoint/2010/main" val="3712758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089FC8-6736-42D9-BC14-DBF5BFED98A6}"/>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E6D53B11-78BA-49FD-882D-A096D16D5BCC}"/>
              </a:ext>
            </a:extLst>
          </p:cNvPr>
          <p:cNvSpPr>
            <a:spLocks noGrp="1"/>
          </p:cNvSpPr>
          <p:nvPr>
            <p:ph type="dt" sz="half" idx="10"/>
          </p:nvPr>
        </p:nvSpPr>
        <p:spPr/>
        <p:txBody>
          <a:bodyPr/>
          <a:lstStyle/>
          <a:p>
            <a:fld id="{A4C63D82-232C-4987-B25C-126DAF050C7E}" type="datetimeFigureOut">
              <a:rPr lang="da-DK" smtClean="0"/>
              <a:t>09-04-2024</a:t>
            </a:fld>
            <a:endParaRPr lang="da-DK" dirty="0"/>
          </a:p>
        </p:txBody>
      </p:sp>
      <p:sp>
        <p:nvSpPr>
          <p:cNvPr id="4" name="Pladsholder til sidefod 3">
            <a:extLst>
              <a:ext uri="{FF2B5EF4-FFF2-40B4-BE49-F238E27FC236}">
                <a16:creationId xmlns:a16="http://schemas.microsoft.com/office/drawing/2014/main" id="{CBDE8510-2D0E-45A1-91A1-3EC5D937A529}"/>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C783F806-0A09-40B1-B030-3797A516E994}"/>
              </a:ext>
            </a:extLst>
          </p:cNvPr>
          <p:cNvSpPr>
            <a:spLocks noGrp="1"/>
          </p:cNvSpPr>
          <p:nvPr>
            <p:ph type="sldNum" sz="quarter" idx="12"/>
          </p:nvPr>
        </p:nvSpPr>
        <p:spPr/>
        <p:txBody>
          <a:bodyPr/>
          <a:lstStyle/>
          <a:p>
            <a:fld id="{BC03054A-A6FF-47C2-B743-6F2EF1F8BF71}" type="slidenum">
              <a:rPr lang="da-DK" smtClean="0"/>
              <a:t>‹nr.›</a:t>
            </a:fld>
            <a:endParaRPr lang="da-DK" dirty="0"/>
          </a:p>
        </p:txBody>
      </p:sp>
    </p:spTree>
    <p:extLst>
      <p:ext uri="{BB962C8B-B14F-4D97-AF65-F5344CB8AC3E}">
        <p14:creationId xmlns:p14="http://schemas.microsoft.com/office/powerpoint/2010/main" val="440640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 bokse tekst og bille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da-DK"/>
              <a:t>Nye FSIII-klassifikationer</a:t>
            </a:r>
            <a:endParaRPr lang="en-GB" dirty="0"/>
          </a:p>
        </p:txBody>
      </p:sp>
      <p:sp>
        <p:nvSpPr>
          <p:cNvPr id="6" name="Footer Placeholder 5"/>
          <p:cNvSpPr>
            <a:spLocks noGrp="1"/>
          </p:cNvSpPr>
          <p:nvPr>
            <p:ph type="ftr" sz="quarter" idx="11"/>
          </p:nvPr>
        </p:nvSpPr>
        <p:spPr/>
        <p:txBody>
          <a:bodyPr/>
          <a:lstStyle/>
          <a:p>
            <a:r>
              <a:rPr lang="da-DK"/>
              <a:t>November 2019</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567488" y="1941513"/>
            <a:ext cx="4462912" cy="3724926"/>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1908175" y="1898650"/>
            <a:ext cx="4462463" cy="3790953"/>
          </a:xfrm>
        </p:spPr>
        <p:txBody>
          <a:bodyPr/>
          <a:lstStyle>
            <a:lvl1pPr>
              <a:defRPr baseline="0"/>
            </a:lvl1pPr>
            <a:lvl2pPr>
              <a:defRPr/>
            </a:lvl2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8" name="Billed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3091" y="0"/>
            <a:ext cx="2638457" cy="1485898"/>
          </a:xfrm>
          <a:prstGeom prst="rect">
            <a:avLst/>
          </a:prstGeom>
          <a:ln w="3175">
            <a:solidFill>
              <a:schemeClr val="accent5"/>
            </a:solidFill>
          </a:ln>
        </p:spPr>
      </p:pic>
      <p:grpSp>
        <p:nvGrpSpPr>
          <p:cNvPr id="22" name="Gruppe 21"/>
          <p:cNvGrpSpPr/>
          <p:nvPr userDrawn="1"/>
        </p:nvGrpSpPr>
        <p:grpSpPr>
          <a:xfrm>
            <a:off x="-2783394" y="1548000"/>
            <a:ext cx="2637735" cy="2220783"/>
            <a:chOff x="-2783394" y="2179188"/>
            <a:chExt cx="2637735" cy="2220783"/>
          </a:xfrm>
        </p:grpSpPr>
        <p:sp>
          <p:nvSpPr>
            <p:cNvPr id="23"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og billede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4" name="Gruppe 3"/>
            <p:cNvGrpSpPr>
              <a:grpSpLocks/>
            </p:cNvGrpSpPr>
            <p:nvPr userDrawn="1"/>
          </p:nvGrpSpPr>
          <p:grpSpPr bwMode="auto">
            <a:xfrm>
              <a:off x="-2180364" y="4199517"/>
              <a:ext cx="419099" cy="196850"/>
              <a:chOff x="899631" y="2683904"/>
              <a:chExt cx="417987" cy="196850"/>
            </a:xfrm>
          </p:grpSpPr>
          <p:pic>
            <p:nvPicPr>
              <p:cNvPr id="40"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631" y="268390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ounded Rectangle 12"/>
              <p:cNvSpPr/>
              <p:nvPr/>
            </p:nvSpPr>
            <p:spPr bwMode="auto">
              <a:xfrm>
                <a:off x="1121290" y="269501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5" name="Gruppe 2"/>
            <p:cNvGrpSpPr>
              <a:grpSpLocks/>
            </p:cNvGrpSpPr>
            <p:nvPr userDrawn="1"/>
          </p:nvGrpSpPr>
          <p:grpSpPr bwMode="auto">
            <a:xfrm>
              <a:off x="-1665430" y="4203121"/>
              <a:ext cx="412750" cy="196850"/>
              <a:chOff x="1426434" y="3118743"/>
              <a:chExt cx="413649" cy="196850"/>
            </a:xfrm>
          </p:grpSpPr>
          <p:pic>
            <p:nvPicPr>
              <p:cNvPr id="26"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5271" y="311874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le 12"/>
              <p:cNvSpPr/>
              <p:nvPr/>
            </p:nvSpPr>
            <p:spPr bwMode="auto">
              <a:xfrm>
                <a:off x="1426434" y="312985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42" name="Gruppe 41"/>
          <p:cNvGrpSpPr/>
          <p:nvPr userDrawn="1"/>
        </p:nvGrpSpPr>
        <p:grpSpPr>
          <a:xfrm>
            <a:off x="-2781153" y="3798092"/>
            <a:ext cx="2641303" cy="2091399"/>
            <a:chOff x="-2748102" y="1898650"/>
            <a:chExt cx="2641303" cy="2091399"/>
          </a:xfrm>
        </p:grpSpPr>
        <p:sp>
          <p:nvSpPr>
            <p:cNvPr id="43" name="TextBox 5"/>
            <p:cNvSpPr txBox="1">
              <a:spLocks noChangeArrowheads="1"/>
            </p:cNvSpPr>
            <p:nvPr userDrawn="1"/>
          </p:nvSpPr>
          <p:spPr bwMode="auto">
            <a:xfrm>
              <a:off x="-2748102" y="1898650"/>
              <a:ext cx="2641303"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  </a:t>
              </a:r>
            </a:p>
          </p:txBody>
        </p:sp>
        <p:grpSp>
          <p:nvGrpSpPr>
            <p:cNvPr id="44" name="Gruppe 57"/>
            <p:cNvGrpSpPr>
              <a:grpSpLocks/>
            </p:cNvGrpSpPr>
            <p:nvPr/>
          </p:nvGrpSpPr>
          <p:grpSpPr bwMode="auto">
            <a:xfrm>
              <a:off x="-454060" y="3593903"/>
              <a:ext cx="330033" cy="396146"/>
              <a:chOff x="1018031" y="5113037"/>
              <a:chExt cx="373412" cy="448177"/>
            </a:xfrm>
          </p:grpSpPr>
          <p:pic>
            <p:nvPicPr>
              <p:cNvPr id="46" name="Billede 5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45" name="Billede 56"/>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33606055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o bokse tekst og billede m kant">
    <p:spTree>
      <p:nvGrpSpPr>
        <p:cNvPr id="1" name=""/>
        <p:cNvGrpSpPr/>
        <p:nvPr/>
      </p:nvGrpSpPr>
      <p:grpSpPr>
        <a:xfrm>
          <a:off x="0" y="0"/>
          <a:ext cx="0" cy="0"/>
          <a:chOff x="0" y="0"/>
          <a:chExt cx="0" cy="0"/>
        </a:xfrm>
      </p:grpSpPr>
      <p:sp>
        <p:nvSpPr>
          <p:cNvPr id="29"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2" name="Pladsholder til dato 1"/>
          <p:cNvSpPr>
            <a:spLocks noGrp="1"/>
          </p:cNvSpPr>
          <p:nvPr>
            <p:ph type="dt" sz="half" idx="15"/>
          </p:nvPr>
        </p:nvSpPr>
        <p:spPr/>
        <p:txBody>
          <a:bodyPr/>
          <a:lstStyle>
            <a:lvl1pPr>
              <a:defRPr>
                <a:solidFill>
                  <a:schemeClr val="bg1"/>
                </a:solidFill>
              </a:defRPr>
            </a:lvl1pPr>
          </a:lstStyle>
          <a:p>
            <a:r>
              <a:rPr lang="da-DK"/>
              <a:t>Nye FSIII-klassifikationer</a:t>
            </a:r>
            <a:endParaRPr lang="en-GB" dirty="0"/>
          </a:p>
        </p:txBody>
      </p:sp>
      <p:sp>
        <p:nvSpPr>
          <p:cNvPr id="3" name="Pladsholder til sidefod 2"/>
          <p:cNvSpPr>
            <a:spLocks noGrp="1"/>
          </p:cNvSpPr>
          <p:nvPr>
            <p:ph type="ftr" sz="quarter" idx="16"/>
          </p:nvPr>
        </p:nvSpPr>
        <p:spPr/>
        <p:txBody>
          <a:bodyPr/>
          <a:lstStyle>
            <a:lvl1pPr>
              <a:defRPr>
                <a:solidFill>
                  <a:schemeClr val="bg1"/>
                </a:solidFill>
              </a:defRPr>
            </a:lvl1pPr>
          </a:lstStyle>
          <a:p>
            <a:r>
              <a:rPr lang="da-DK"/>
              <a:t>November 2019</a:t>
            </a:r>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566399" y="1941513"/>
            <a:ext cx="4464000" cy="3724925"/>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1908175" y="1898650"/>
            <a:ext cx="4462464" cy="3790953"/>
          </a:xfrm>
        </p:spPr>
        <p:txBody>
          <a:bodyPr/>
          <a:lstStyle>
            <a:lvl1pPr>
              <a:defRPr baseline="0"/>
            </a:lvl1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slidenummer 3"/>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25" name="Gruppe 24"/>
          <p:cNvGrpSpPr/>
          <p:nvPr userDrawn="1"/>
        </p:nvGrpSpPr>
        <p:grpSpPr>
          <a:xfrm>
            <a:off x="-2783394" y="1548000"/>
            <a:ext cx="2637735" cy="2220783"/>
            <a:chOff x="-2783394" y="2179188"/>
            <a:chExt cx="2637735" cy="2220783"/>
          </a:xfrm>
        </p:grpSpPr>
        <p:sp>
          <p:nvSpPr>
            <p:cNvPr id="26"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og billede med kant</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7" name="Gruppe 3"/>
            <p:cNvGrpSpPr>
              <a:grpSpLocks/>
            </p:cNvGrpSpPr>
            <p:nvPr userDrawn="1"/>
          </p:nvGrpSpPr>
          <p:grpSpPr bwMode="auto">
            <a:xfrm>
              <a:off x="-2180364" y="4199517"/>
              <a:ext cx="419099" cy="196850"/>
              <a:chOff x="899631" y="2683904"/>
              <a:chExt cx="417987" cy="196850"/>
            </a:xfrm>
          </p:grpSpPr>
          <p:pic>
            <p:nvPicPr>
              <p:cNvPr id="46"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631" y="268390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12"/>
              <p:cNvSpPr/>
              <p:nvPr/>
            </p:nvSpPr>
            <p:spPr bwMode="auto">
              <a:xfrm>
                <a:off x="1121290" y="269501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8" name="Gruppe 2"/>
            <p:cNvGrpSpPr>
              <a:grpSpLocks/>
            </p:cNvGrpSpPr>
            <p:nvPr userDrawn="1"/>
          </p:nvGrpSpPr>
          <p:grpSpPr bwMode="auto">
            <a:xfrm>
              <a:off x="-1665430" y="4203121"/>
              <a:ext cx="412750" cy="196850"/>
              <a:chOff x="1426434" y="3118743"/>
              <a:chExt cx="413649" cy="196850"/>
            </a:xfrm>
          </p:grpSpPr>
          <p:pic>
            <p:nvPicPr>
              <p:cNvPr id="30"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5271" y="311874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le 12"/>
              <p:cNvSpPr/>
              <p:nvPr/>
            </p:nvSpPr>
            <p:spPr bwMode="auto">
              <a:xfrm>
                <a:off x="1426434" y="312985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48" name="Gruppe 47"/>
          <p:cNvGrpSpPr/>
          <p:nvPr userDrawn="1"/>
        </p:nvGrpSpPr>
        <p:grpSpPr>
          <a:xfrm>
            <a:off x="-2781153" y="3798092"/>
            <a:ext cx="2641303" cy="2091399"/>
            <a:chOff x="-2748102" y="1898650"/>
            <a:chExt cx="2641303" cy="2091399"/>
          </a:xfrm>
        </p:grpSpPr>
        <p:sp>
          <p:nvSpPr>
            <p:cNvPr id="49" name="TextBox 5"/>
            <p:cNvSpPr txBox="1">
              <a:spLocks noChangeArrowheads="1"/>
            </p:cNvSpPr>
            <p:nvPr userDrawn="1"/>
          </p:nvSpPr>
          <p:spPr bwMode="auto">
            <a:xfrm>
              <a:off x="-2748102" y="1898650"/>
              <a:ext cx="2641303"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  </a:t>
              </a:r>
            </a:p>
          </p:txBody>
        </p:sp>
        <p:grpSp>
          <p:nvGrpSpPr>
            <p:cNvPr id="50" name="Gruppe 57"/>
            <p:cNvGrpSpPr>
              <a:grpSpLocks/>
            </p:cNvGrpSpPr>
            <p:nvPr/>
          </p:nvGrpSpPr>
          <p:grpSpPr bwMode="auto">
            <a:xfrm>
              <a:off x="-454060" y="3593903"/>
              <a:ext cx="330033" cy="396146"/>
              <a:chOff x="1018031" y="5113037"/>
              <a:chExt cx="373412" cy="448177"/>
            </a:xfrm>
          </p:grpSpPr>
          <p:pic>
            <p:nvPicPr>
              <p:cNvPr id="52"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51" name="Billede 5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32" name="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33" name="Billede 3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83091" y="1973"/>
            <a:ext cx="2638457" cy="1481952"/>
          </a:xfrm>
          <a:prstGeom prst="rect">
            <a:avLst/>
          </a:prstGeom>
          <a:ln w="3175">
            <a:solidFill>
              <a:schemeClr val="accent5"/>
            </a:solidFill>
          </a:ln>
        </p:spPr>
      </p:pic>
    </p:spTree>
    <p:extLst>
      <p:ext uri="{BB962C8B-B14F-4D97-AF65-F5344CB8AC3E}">
        <p14:creationId xmlns:p14="http://schemas.microsoft.com/office/powerpoint/2010/main" val="13514618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lle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a-DK"/>
              <a:t>Nye FSIII-klassifikationer</a:t>
            </a:r>
            <a:endParaRPr lang="en-GB" dirty="0"/>
          </a:p>
        </p:txBody>
      </p:sp>
      <p:sp>
        <p:nvSpPr>
          <p:cNvPr id="4" name="Footer Placeholder 3"/>
          <p:cNvSpPr>
            <a:spLocks noGrp="1"/>
          </p:cNvSpPr>
          <p:nvPr>
            <p:ph type="ftr" sz="quarter" idx="11"/>
          </p:nvPr>
        </p:nvSpPr>
        <p:spPr/>
        <p:txBody>
          <a:bodyPr/>
          <a:lstStyle/>
          <a:p>
            <a:r>
              <a:rPr lang="da-DK"/>
              <a:t>November 2019</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6" name="Pladsholder til billede 2"/>
          <p:cNvSpPr>
            <a:spLocks noGrp="1"/>
          </p:cNvSpPr>
          <p:nvPr>
            <p:ph type="pic" sz="quarter" idx="14"/>
          </p:nvPr>
        </p:nvSpPr>
        <p:spPr>
          <a:xfrm>
            <a:off x="1908175" y="1941512"/>
            <a:ext cx="9116086" cy="3726000"/>
          </a:xfrm>
          <a:solidFill>
            <a:srgbClr val="9B9B9B"/>
          </a:solidFill>
        </p:spPr>
        <p:txBody>
          <a:bodyPr/>
          <a:lstStyle>
            <a:lvl1pPr algn="ctr">
              <a:defRPr b="0">
                <a:solidFill>
                  <a:schemeClr val="bg1"/>
                </a:solidFill>
              </a:defRPr>
            </a:lvl1pPr>
          </a:lstStyle>
          <a:p>
            <a:r>
              <a:rPr lang="da-DK" dirty="0"/>
              <a:t>Klik på ikonet for at tilføje et billede</a:t>
            </a:r>
          </a:p>
        </p:txBody>
      </p:sp>
      <p:pic>
        <p:nvPicPr>
          <p:cNvPr id="14" name="Bille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3091" y="0"/>
            <a:ext cx="2638457" cy="1485897"/>
          </a:xfrm>
          <a:prstGeom prst="rect">
            <a:avLst/>
          </a:prstGeom>
          <a:ln w="3175">
            <a:solidFill>
              <a:schemeClr val="accent5"/>
            </a:solidFill>
          </a:ln>
        </p:spPr>
      </p:pic>
      <p:grpSp>
        <p:nvGrpSpPr>
          <p:cNvPr id="15" name="Gruppe 14"/>
          <p:cNvGrpSpPr/>
          <p:nvPr userDrawn="1"/>
        </p:nvGrpSpPr>
        <p:grpSpPr>
          <a:xfrm>
            <a:off x="-2593570" y="1548000"/>
            <a:ext cx="2484101" cy="2698321"/>
            <a:chOff x="-2593570" y="4522748"/>
            <a:chExt cx="2484101" cy="2698321"/>
          </a:xfrm>
        </p:grpSpPr>
        <p:sp>
          <p:nvSpPr>
            <p:cNvPr id="16" name="TextBox 5"/>
            <p:cNvSpPr txBox="1">
              <a:spLocks noChangeArrowheads="1"/>
            </p:cNvSpPr>
            <p:nvPr userDrawn="1"/>
          </p:nvSpPr>
          <p:spPr bwMode="auto">
            <a:xfrm>
              <a:off x="-2593570" y="4522748"/>
              <a:ext cx="24511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Billede</a:t>
              </a:r>
            </a:p>
            <a:p>
              <a:pPr algn="r" eaLnBrk="1" hangingPunct="1">
                <a:spcAft>
                  <a:spcPts val="300"/>
                </a:spcAft>
                <a:defRPr/>
              </a:pPr>
              <a:endParaRPr lang="da-DK" sz="1000" b="1" noProof="1">
                <a:solidFill>
                  <a:schemeClr val="tx1">
                    <a:lumMod val="75000"/>
                    <a:lumOff val="25000"/>
                  </a:schemeClr>
                </a:solidFill>
              </a:endParaRPr>
            </a:p>
            <a:p>
              <a:pPr algn="r" eaLnBrk="1" hangingPunct="1">
                <a:spcAft>
                  <a:spcPts val="300"/>
                </a:spcAft>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a:t>
              </a:r>
              <a:br>
                <a:rPr lang="da-DK" sz="1000" noProof="1">
                  <a:solidFill>
                    <a:schemeClr val="tx1">
                      <a:lumMod val="75000"/>
                      <a:lumOff val="25000"/>
                    </a:schemeClr>
                  </a:solidFill>
                </a:rPr>
              </a:br>
              <a:r>
                <a:rPr lang="da-DK" sz="1000" noProof="1">
                  <a:solidFill>
                    <a:schemeClr val="tx1">
                      <a:lumMod val="75000"/>
                      <a:lumOff val="25000"/>
                    </a:schemeClr>
                  </a:solidFill>
                </a:rPr>
                <a:t>i midten</a:t>
              </a:r>
              <a:r>
                <a:rPr lang="da-DK" sz="1000" baseline="0" noProof="1">
                  <a:solidFill>
                    <a:schemeClr val="tx1">
                      <a:lumMod val="75000"/>
                      <a:lumOff val="25000"/>
                    </a:schemeClr>
                  </a:solidFill>
                </a:rPr>
                <a:t> </a:t>
              </a: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a:t>
              </a:r>
              <a:r>
                <a:rPr lang="da-DK" sz="1000" noProof="1">
                  <a:solidFill>
                    <a:schemeClr val="tx1">
                      <a:lumMod val="75000"/>
                      <a:lumOff val="25000"/>
                    </a:schemeClr>
                  </a:solidFill>
                </a:rPr>
                <a:t>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p:txBody>
        </p:sp>
        <p:pic>
          <p:nvPicPr>
            <p:cNvPr id="17" name="Billede 5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849" y="6843857"/>
              <a:ext cx="330033" cy="3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25"/>
            <p:cNvSpPr/>
            <p:nvPr userDrawn="1"/>
          </p:nvSpPr>
          <p:spPr bwMode="auto">
            <a:xfrm>
              <a:off x="-478018" y="6842378"/>
              <a:ext cx="185738" cy="152400"/>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pic>
          <p:nvPicPr>
            <p:cNvPr id="19"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2849" y="595006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14492603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illede med kant">
    <p:spTree>
      <p:nvGrpSpPr>
        <p:cNvPr id="1" name=""/>
        <p:cNvGrpSpPr/>
        <p:nvPr/>
      </p:nvGrpSpPr>
      <p:grpSpPr>
        <a:xfrm>
          <a:off x="0" y="0"/>
          <a:ext cx="0" cy="0"/>
          <a:chOff x="0" y="0"/>
          <a:chExt cx="0" cy="0"/>
        </a:xfrm>
      </p:grpSpPr>
      <p:sp>
        <p:nvSpPr>
          <p:cNvPr id="18"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5"/>
          </p:nvPr>
        </p:nvSpPr>
        <p:spPr/>
        <p:txBody>
          <a:bodyPr/>
          <a:lstStyle>
            <a:lvl1pPr>
              <a:defRPr>
                <a:solidFill>
                  <a:schemeClr val="bg1"/>
                </a:solidFill>
              </a:defRPr>
            </a:lvl1pPr>
          </a:lstStyle>
          <a:p>
            <a:r>
              <a:rPr lang="da-DK"/>
              <a:t>Nye FSIII-klassifikationer</a:t>
            </a:r>
            <a:endParaRPr lang="en-GB" dirty="0"/>
          </a:p>
        </p:txBody>
      </p:sp>
      <p:sp>
        <p:nvSpPr>
          <p:cNvPr id="8" name="Pladsholder til sidefod 7"/>
          <p:cNvSpPr>
            <a:spLocks noGrp="1"/>
          </p:cNvSpPr>
          <p:nvPr>
            <p:ph type="ftr" sz="quarter" idx="16"/>
          </p:nvPr>
        </p:nvSpPr>
        <p:spPr/>
        <p:txBody>
          <a:bodyPr/>
          <a:lstStyle>
            <a:lvl1pPr>
              <a:defRPr>
                <a:solidFill>
                  <a:schemeClr val="bg1"/>
                </a:solidFill>
              </a:defRPr>
            </a:lvl1pPr>
          </a:lstStyle>
          <a:p>
            <a:r>
              <a:rPr lang="da-DK"/>
              <a:t>November 2019</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6" name="Pladsholder til billede 2"/>
          <p:cNvSpPr>
            <a:spLocks noGrp="1"/>
          </p:cNvSpPr>
          <p:nvPr>
            <p:ph type="pic" sz="quarter" idx="14"/>
          </p:nvPr>
        </p:nvSpPr>
        <p:spPr>
          <a:xfrm>
            <a:off x="1908176" y="1941513"/>
            <a:ext cx="9116090" cy="3724925"/>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9" name="Pladsholder til slidenummer 8"/>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15" name="Gruppe 14"/>
          <p:cNvGrpSpPr/>
          <p:nvPr userDrawn="1"/>
        </p:nvGrpSpPr>
        <p:grpSpPr>
          <a:xfrm>
            <a:off x="-2593570" y="1548000"/>
            <a:ext cx="2484101" cy="2698321"/>
            <a:chOff x="-2593570" y="4522748"/>
            <a:chExt cx="2484101" cy="2698321"/>
          </a:xfrm>
        </p:grpSpPr>
        <p:sp>
          <p:nvSpPr>
            <p:cNvPr id="16" name="TextBox 5"/>
            <p:cNvSpPr txBox="1">
              <a:spLocks noChangeArrowheads="1"/>
            </p:cNvSpPr>
            <p:nvPr userDrawn="1"/>
          </p:nvSpPr>
          <p:spPr bwMode="auto">
            <a:xfrm>
              <a:off x="-2593570" y="4522748"/>
              <a:ext cx="24511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Billede med kant</a:t>
              </a:r>
            </a:p>
            <a:p>
              <a:pPr algn="r" eaLnBrk="1" hangingPunct="1">
                <a:spcAft>
                  <a:spcPts val="300"/>
                </a:spcAft>
                <a:defRPr/>
              </a:pPr>
              <a:endParaRPr lang="da-DK" sz="1000" b="1" noProof="1">
                <a:solidFill>
                  <a:schemeClr val="tx1">
                    <a:lumMod val="75000"/>
                    <a:lumOff val="25000"/>
                  </a:schemeClr>
                </a:solidFill>
              </a:endParaRPr>
            </a:p>
            <a:p>
              <a:pPr algn="r" eaLnBrk="1" hangingPunct="1">
                <a:spcAft>
                  <a:spcPts val="300"/>
                </a:spcAft>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a:t>
              </a:r>
              <a:br>
                <a:rPr lang="da-DK" sz="1000" noProof="1">
                  <a:solidFill>
                    <a:schemeClr val="tx1">
                      <a:lumMod val="75000"/>
                      <a:lumOff val="25000"/>
                    </a:schemeClr>
                  </a:solidFill>
                </a:rPr>
              </a:br>
              <a:r>
                <a:rPr lang="da-DK" sz="1000" noProof="1">
                  <a:solidFill>
                    <a:schemeClr val="tx1">
                      <a:lumMod val="75000"/>
                      <a:lumOff val="25000"/>
                    </a:schemeClr>
                  </a:solidFill>
                </a:rPr>
                <a:t>i midten</a:t>
              </a:r>
              <a:r>
                <a:rPr lang="da-DK" sz="1000" baseline="0" noProof="1">
                  <a:solidFill>
                    <a:schemeClr val="tx1">
                      <a:lumMod val="75000"/>
                      <a:lumOff val="25000"/>
                    </a:schemeClr>
                  </a:solidFill>
                </a:rPr>
                <a:t> </a:t>
              </a: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a:t>
              </a:r>
              <a:r>
                <a:rPr lang="da-DK" sz="1000" noProof="1">
                  <a:solidFill>
                    <a:schemeClr val="tx1">
                      <a:lumMod val="75000"/>
                      <a:lumOff val="25000"/>
                    </a:schemeClr>
                  </a:solidFill>
                </a:rPr>
                <a:t>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p:txBody>
        </p:sp>
        <p:pic>
          <p:nvPicPr>
            <p:cNvPr id="17" name="Billede 5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2849" y="6843857"/>
              <a:ext cx="330033" cy="3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userDrawn="1"/>
          </p:nvSpPr>
          <p:spPr bwMode="auto">
            <a:xfrm>
              <a:off x="-478018" y="6842378"/>
              <a:ext cx="185738" cy="152400"/>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pic>
          <p:nvPicPr>
            <p:cNvPr id="27" name="Billede 5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849" y="595006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1"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22" name="Billed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83091" y="1972"/>
            <a:ext cx="2638457" cy="1481952"/>
          </a:xfrm>
          <a:prstGeom prst="rect">
            <a:avLst/>
          </a:prstGeom>
          <a:ln w="3175">
            <a:solidFill>
              <a:schemeClr val="accent5"/>
            </a:solidFill>
          </a:ln>
        </p:spPr>
      </p:pic>
    </p:spTree>
    <p:extLst>
      <p:ext uri="{BB962C8B-B14F-4D97-AF65-F5344CB8AC3E}">
        <p14:creationId xmlns:p14="http://schemas.microsoft.com/office/powerpoint/2010/main" val="54638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Overskrif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a-DK"/>
              <a:t>Nye FSIII-klassifikationer</a:t>
            </a:r>
            <a:endParaRPr lang="en-GB" dirty="0"/>
          </a:p>
        </p:txBody>
      </p:sp>
      <p:sp>
        <p:nvSpPr>
          <p:cNvPr id="4" name="Footer Placeholder 3"/>
          <p:cNvSpPr>
            <a:spLocks noGrp="1"/>
          </p:cNvSpPr>
          <p:nvPr>
            <p:ph type="ftr" sz="quarter" idx="11"/>
          </p:nvPr>
        </p:nvSpPr>
        <p:spPr/>
        <p:txBody>
          <a:bodyPr/>
          <a:lstStyle/>
          <a:p>
            <a:r>
              <a:rPr lang="da-DK"/>
              <a:t>November 2019</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7"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Overskrift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37189061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Overskrift med kant">
    <p:spTree>
      <p:nvGrpSpPr>
        <p:cNvPr id="1" name=""/>
        <p:cNvGrpSpPr/>
        <p:nvPr/>
      </p:nvGrpSpPr>
      <p:grpSpPr>
        <a:xfrm>
          <a:off x="0" y="0"/>
          <a:ext cx="0" cy="0"/>
          <a:chOff x="0" y="0"/>
          <a:chExt cx="0" cy="0"/>
        </a:xfrm>
      </p:grpSpPr>
      <p:sp>
        <p:nvSpPr>
          <p:cNvPr id="9"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3" name="Date Placeholder 2"/>
          <p:cNvSpPr>
            <a:spLocks noGrp="1"/>
          </p:cNvSpPr>
          <p:nvPr>
            <p:ph type="dt" sz="half" idx="10"/>
          </p:nvPr>
        </p:nvSpPr>
        <p:spPr/>
        <p:txBody>
          <a:bodyPr/>
          <a:lstStyle>
            <a:lvl1pPr>
              <a:defRPr>
                <a:solidFill>
                  <a:schemeClr val="bg1"/>
                </a:solidFill>
              </a:defRPr>
            </a:lvl1pPr>
          </a:lstStyle>
          <a:p>
            <a:r>
              <a:rPr lang="da-DK"/>
              <a:t>Nye FSIII-klassifikationer</a:t>
            </a:r>
            <a:endParaRPr lang="en-GB"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da-DK"/>
              <a:t>November 2019</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10"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Overskrift med kant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2"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spTree>
    <p:extLst>
      <p:ext uri="{BB962C8B-B14F-4D97-AF65-F5344CB8AC3E}">
        <p14:creationId xmlns:p14="http://schemas.microsoft.com/office/powerpoint/2010/main" val="16920974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a:t>Nye FSIII-klassifikationer</a:t>
            </a:r>
            <a:endParaRPr lang="en-GB" dirty="0"/>
          </a:p>
        </p:txBody>
      </p:sp>
      <p:sp>
        <p:nvSpPr>
          <p:cNvPr id="3" name="Footer Placeholder 2"/>
          <p:cNvSpPr>
            <a:spLocks noGrp="1"/>
          </p:cNvSpPr>
          <p:nvPr>
            <p:ph type="ftr" sz="quarter" idx="11"/>
          </p:nvPr>
        </p:nvSpPr>
        <p:spPr/>
        <p:txBody>
          <a:bodyPr/>
          <a:lstStyle/>
          <a:p>
            <a:r>
              <a:rPr lang="da-DK"/>
              <a:t>November 2019</a:t>
            </a:r>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smtClean="0"/>
              <a:t>‹nr.›</a:t>
            </a:fld>
            <a:endParaRPr lang="en-GB" dirty="0"/>
          </a:p>
        </p:txBody>
      </p:sp>
      <p:sp>
        <p:nvSpPr>
          <p:cNvPr id="5"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Tomt</a:t>
            </a:r>
          </a:p>
        </p:txBody>
      </p:sp>
      <p:sp>
        <p:nvSpPr>
          <p:cNvPr id="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39131814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Tomt med kant">
    <p:spTree>
      <p:nvGrpSpPr>
        <p:cNvPr id="1" name=""/>
        <p:cNvGrpSpPr/>
        <p:nvPr/>
      </p:nvGrpSpPr>
      <p:grpSpPr>
        <a:xfrm>
          <a:off x="0" y="0"/>
          <a:ext cx="0" cy="0"/>
          <a:chOff x="0" y="0"/>
          <a:chExt cx="0" cy="0"/>
        </a:xfrm>
      </p:grpSpPr>
      <p:sp>
        <p:nvSpPr>
          <p:cNvPr id="8"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2" name="Date Placeholder 1"/>
          <p:cNvSpPr>
            <a:spLocks noGrp="1"/>
          </p:cNvSpPr>
          <p:nvPr>
            <p:ph type="dt" sz="half" idx="10"/>
          </p:nvPr>
        </p:nvSpPr>
        <p:spPr/>
        <p:txBody>
          <a:bodyPr/>
          <a:lstStyle>
            <a:lvl1pPr>
              <a:defRPr>
                <a:solidFill>
                  <a:schemeClr val="bg1"/>
                </a:solidFill>
              </a:defRPr>
            </a:lvl1pPr>
          </a:lstStyle>
          <a:p>
            <a:r>
              <a:rPr lang="da-DK"/>
              <a:t>Nye FSIII-klassifikationer</a:t>
            </a:r>
            <a:endParaRPr lang="en-GB"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da-DK"/>
              <a:t>November 2019</a:t>
            </a:r>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smtClean="0"/>
              <a:t>‹nr.›</a:t>
            </a:fld>
            <a:endParaRPr lang="en-GB" dirty="0"/>
          </a:p>
        </p:txBody>
      </p:sp>
      <p:sp>
        <p:nvSpPr>
          <p:cNvPr id="9"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Tomt</a:t>
            </a:r>
            <a:r>
              <a:rPr lang="da-DK" sz="1000" b="1" baseline="0" noProof="1">
                <a:solidFill>
                  <a:schemeClr val="tx1">
                    <a:lumMod val="75000"/>
                    <a:lumOff val="25000"/>
                  </a:schemeClr>
                </a:solidFill>
              </a:rPr>
              <a:t> </a:t>
            </a:r>
            <a:r>
              <a:rPr lang="da-DK" sz="1000" b="1" noProof="1">
                <a:solidFill>
                  <a:schemeClr val="tx1">
                    <a:lumMod val="75000"/>
                    <a:lumOff val="25000"/>
                  </a:schemeClr>
                </a:solidFill>
              </a:rPr>
              <a:t>med kant</a:t>
            </a:r>
          </a:p>
        </p:txBody>
      </p:sp>
      <p:sp>
        <p:nvSpPr>
          <p:cNvPr id="10"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1"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spTree>
    <p:extLst>
      <p:ext uri="{BB962C8B-B14F-4D97-AF65-F5344CB8AC3E}">
        <p14:creationId xmlns:p14="http://schemas.microsoft.com/office/powerpoint/2010/main" val="4013376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46028DC-B3C3-4892-AFF0-67A971798438}"/>
              </a:ext>
            </a:extLst>
          </p:cNvPr>
          <p:cNvSpPr>
            <a:spLocks noGrp="1"/>
          </p:cNvSpPr>
          <p:nvPr>
            <p:ph type="dt" sz="half" idx="10"/>
          </p:nvPr>
        </p:nvSpPr>
        <p:spPr/>
        <p:txBody>
          <a:bodyPr/>
          <a:lstStyle/>
          <a:p>
            <a:fld id="{A4C63D82-232C-4987-B25C-126DAF050C7E}" type="datetimeFigureOut">
              <a:rPr lang="da-DK" smtClean="0"/>
              <a:t>09-04-2024</a:t>
            </a:fld>
            <a:endParaRPr lang="da-DK" dirty="0"/>
          </a:p>
        </p:txBody>
      </p:sp>
      <p:sp>
        <p:nvSpPr>
          <p:cNvPr id="3" name="Pladsholder til sidefod 2">
            <a:extLst>
              <a:ext uri="{FF2B5EF4-FFF2-40B4-BE49-F238E27FC236}">
                <a16:creationId xmlns:a16="http://schemas.microsoft.com/office/drawing/2014/main" id="{5BE1AE5F-9115-4AB9-9707-4A480F2DED46}"/>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3F66BAED-47ED-4E2C-9E6F-0498A86B7160}"/>
              </a:ext>
            </a:extLst>
          </p:cNvPr>
          <p:cNvSpPr>
            <a:spLocks noGrp="1"/>
          </p:cNvSpPr>
          <p:nvPr>
            <p:ph type="sldNum" sz="quarter" idx="12"/>
          </p:nvPr>
        </p:nvSpPr>
        <p:spPr/>
        <p:txBody>
          <a:bodyPr/>
          <a:lstStyle/>
          <a:p>
            <a:fld id="{BC03054A-A6FF-47C2-B743-6F2EF1F8BF71}" type="slidenum">
              <a:rPr lang="da-DK" smtClean="0"/>
              <a:t>‹nr.›</a:t>
            </a:fld>
            <a:endParaRPr lang="da-DK" dirty="0"/>
          </a:p>
        </p:txBody>
      </p:sp>
    </p:spTree>
    <p:extLst>
      <p:ext uri="{BB962C8B-B14F-4D97-AF65-F5344CB8AC3E}">
        <p14:creationId xmlns:p14="http://schemas.microsoft.com/office/powerpoint/2010/main" val="1424628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D0E1AF-7705-4638-942B-B4830919BA4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434A980-269D-4F9A-8CEA-76FE65C8FC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F3FDAC2-5344-4FEC-8273-A77A2E50B2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4B12980-D4D8-4DAD-BE80-2431E5EAAB83}"/>
              </a:ext>
            </a:extLst>
          </p:cNvPr>
          <p:cNvSpPr>
            <a:spLocks noGrp="1"/>
          </p:cNvSpPr>
          <p:nvPr>
            <p:ph type="dt" sz="half" idx="10"/>
          </p:nvPr>
        </p:nvSpPr>
        <p:spPr/>
        <p:txBody>
          <a:bodyPr/>
          <a:lstStyle/>
          <a:p>
            <a:fld id="{A4C63D82-232C-4987-B25C-126DAF050C7E}" type="datetimeFigureOut">
              <a:rPr lang="da-DK" smtClean="0"/>
              <a:t>09-04-2024</a:t>
            </a:fld>
            <a:endParaRPr lang="da-DK" dirty="0"/>
          </a:p>
        </p:txBody>
      </p:sp>
      <p:sp>
        <p:nvSpPr>
          <p:cNvPr id="6" name="Pladsholder til sidefod 5">
            <a:extLst>
              <a:ext uri="{FF2B5EF4-FFF2-40B4-BE49-F238E27FC236}">
                <a16:creationId xmlns:a16="http://schemas.microsoft.com/office/drawing/2014/main" id="{073BBA59-E74F-4E77-B761-4F5FE9347046}"/>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EEE84E35-FD6A-4F3C-A4F6-7BC3BBAD3F13}"/>
              </a:ext>
            </a:extLst>
          </p:cNvPr>
          <p:cNvSpPr>
            <a:spLocks noGrp="1"/>
          </p:cNvSpPr>
          <p:nvPr>
            <p:ph type="sldNum" sz="quarter" idx="12"/>
          </p:nvPr>
        </p:nvSpPr>
        <p:spPr/>
        <p:txBody>
          <a:bodyPr/>
          <a:lstStyle/>
          <a:p>
            <a:fld id="{BC03054A-A6FF-47C2-B743-6F2EF1F8BF71}" type="slidenum">
              <a:rPr lang="da-DK" smtClean="0"/>
              <a:t>‹nr.›</a:t>
            </a:fld>
            <a:endParaRPr lang="da-DK" dirty="0"/>
          </a:p>
        </p:txBody>
      </p:sp>
    </p:spTree>
    <p:extLst>
      <p:ext uri="{BB962C8B-B14F-4D97-AF65-F5344CB8AC3E}">
        <p14:creationId xmlns:p14="http://schemas.microsoft.com/office/powerpoint/2010/main" val="2154610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5EFA5B-37BA-4FB8-A76F-64583E48C928}"/>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E89D105-D1A8-4170-9C70-60D2EC7ED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a:extLst>
              <a:ext uri="{FF2B5EF4-FFF2-40B4-BE49-F238E27FC236}">
                <a16:creationId xmlns:a16="http://schemas.microsoft.com/office/drawing/2014/main" id="{BA94A247-04A6-4853-8984-9417C84BF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5104187-1214-40C8-BEE5-9270917D30B6}"/>
              </a:ext>
            </a:extLst>
          </p:cNvPr>
          <p:cNvSpPr>
            <a:spLocks noGrp="1"/>
          </p:cNvSpPr>
          <p:nvPr>
            <p:ph type="dt" sz="half" idx="10"/>
          </p:nvPr>
        </p:nvSpPr>
        <p:spPr/>
        <p:txBody>
          <a:bodyPr/>
          <a:lstStyle/>
          <a:p>
            <a:fld id="{A4C63D82-232C-4987-B25C-126DAF050C7E}" type="datetimeFigureOut">
              <a:rPr lang="da-DK" smtClean="0"/>
              <a:t>09-04-2024</a:t>
            </a:fld>
            <a:endParaRPr lang="da-DK" dirty="0"/>
          </a:p>
        </p:txBody>
      </p:sp>
      <p:sp>
        <p:nvSpPr>
          <p:cNvPr id="6" name="Pladsholder til sidefod 5">
            <a:extLst>
              <a:ext uri="{FF2B5EF4-FFF2-40B4-BE49-F238E27FC236}">
                <a16:creationId xmlns:a16="http://schemas.microsoft.com/office/drawing/2014/main" id="{8BADFCD6-9194-42AE-8884-962EB6783A34}"/>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13813F35-9171-4331-926D-D31C0BE86D11}"/>
              </a:ext>
            </a:extLst>
          </p:cNvPr>
          <p:cNvSpPr>
            <a:spLocks noGrp="1"/>
          </p:cNvSpPr>
          <p:nvPr>
            <p:ph type="sldNum" sz="quarter" idx="12"/>
          </p:nvPr>
        </p:nvSpPr>
        <p:spPr/>
        <p:txBody>
          <a:bodyPr/>
          <a:lstStyle/>
          <a:p>
            <a:fld id="{BC03054A-A6FF-47C2-B743-6F2EF1F8BF71}" type="slidenum">
              <a:rPr lang="da-DK" smtClean="0"/>
              <a:t>‹nr.›</a:t>
            </a:fld>
            <a:endParaRPr lang="da-DK" dirty="0"/>
          </a:p>
        </p:txBody>
      </p:sp>
    </p:spTree>
    <p:extLst>
      <p:ext uri="{BB962C8B-B14F-4D97-AF65-F5344CB8AC3E}">
        <p14:creationId xmlns:p14="http://schemas.microsoft.com/office/powerpoint/2010/main" val="355907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image" Target="../media/image4.emf"/><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oleObject" Target="../embeddings/oleObject2.bin"/><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tags" Target="../tags/tag2.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image" Target="../media/image27.emf"/><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81B15AE-3953-4524-9025-5335B99D1D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FB4912A-347B-4926-8915-D248B7593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D05465C-5C38-401E-B940-F67B243969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63D82-232C-4987-B25C-126DAF050C7E}" type="datetimeFigureOut">
              <a:rPr lang="da-DK" smtClean="0"/>
              <a:t>09-04-2024</a:t>
            </a:fld>
            <a:endParaRPr lang="da-DK" dirty="0"/>
          </a:p>
        </p:txBody>
      </p:sp>
      <p:sp>
        <p:nvSpPr>
          <p:cNvPr id="5" name="Pladsholder til sidefod 4">
            <a:extLst>
              <a:ext uri="{FF2B5EF4-FFF2-40B4-BE49-F238E27FC236}">
                <a16:creationId xmlns:a16="http://schemas.microsoft.com/office/drawing/2014/main" id="{D72BF8C9-F93B-41BA-BED0-983E3E8FF7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Pladsholder til slidenummer 5">
            <a:extLst>
              <a:ext uri="{FF2B5EF4-FFF2-40B4-BE49-F238E27FC236}">
                <a16:creationId xmlns:a16="http://schemas.microsoft.com/office/drawing/2014/main" id="{6DB816E5-DA49-4DDA-8BE6-A31EEC5FF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03054A-A6FF-47C2-B743-6F2EF1F8BF71}" type="slidenum">
              <a:rPr lang="da-DK" smtClean="0"/>
              <a:t>‹nr.›</a:t>
            </a:fld>
            <a:endParaRPr lang="da-DK" dirty="0"/>
          </a:p>
        </p:txBody>
      </p:sp>
    </p:spTree>
    <p:extLst>
      <p:ext uri="{BB962C8B-B14F-4D97-AF65-F5344CB8AC3E}">
        <p14:creationId xmlns:p14="http://schemas.microsoft.com/office/powerpoint/2010/main" val="536303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9278F-9EBE-4712-AB85-1A4E72227909}" type="datetimeFigureOut">
              <a:rPr lang="en-US" smtClean="0"/>
              <a:t>4/9/2024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DEEB0-0D57-4C46-9A3A-CA2E40FA33D3}" type="slidenum">
              <a:rPr lang="en-US" smtClean="0"/>
              <a:t>‹nr.›</a:t>
            </a:fld>
            <a:endParaRPr lang="en-US"/>
          </a:p>
        </p:txBody>
      </p:sp>
    </p:spTree>
    <p:extLst>
      <p:ext uri="{BB962C8B-B14F-4D97-AF65-F5344CB8AC3E}">
        <p14:creationId xmlns:p14="http://schemas.microsoft.com/office/powerpoint/2010/main" val="990130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0815D33-BFBD-CFE8-1905-58F07F1FFE1F}"/>
              </a:ext>
            </a:extLst>
          </p:cNvPr>
          <p:cNvGraphicFramePr>
            <a:graphicFrameLocks noChangeAspect="1"/>
          </p:cNvGraphicFramePr>
          <p:nvPr userDrawn="1">
            <p:custDataLst>
              <p:tags r:id="rId24"/>
            </p:custDataLst>
            <p:extLst>
              <p:ext uri="{D42A27DB-BD31-4B8C-83A1-F6EECF244321}">
                <p14:modId xmlns:p14="http://schemas.microsoft.com/office/powerpoint/2010/main" val="652909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592" imgH="595" progId="TCLayout.ActiveDocument.1">
                  <p:embed/>
                </p:oleObj>
              </mc:Choice>
              <mc:Fallback>
                <p:oleObj name="think-cell Slide" r:id="rId25" imgW="592" imgH="595" progId="TCLayout.ActiveDocument.1">
                  <p:embed/>
                  <p:pic>
                    <p:nvPicPr>
                      <p:cNvPr id="5" name="think-cell data - do not delete" hidden="1">
                        <a:extLst>
                          <a:ext uri="{FF2B5EF4-FFF2-40B4-BE49-F238E27FC236}">
                            <a16:creationId xmlns:a16="http://schemas.microsoft.com/office/drawing/2014/main" id="{E0815D33-BFBD-CFE8-1905-58F07F1FFE1F}"/>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E891469C-E17F-3BA3-89CD-F372657B9777}"/>
              </a:ext>
            </a:extLst>
          </p:cNvPr>
          <p:cNvSpPr>
            <a:spLocks noGrp="1"/>
          </p:cNvSpPr>
          <p:nvPr>
            <p:ph type="title"/>
          </p:nvPr>
        </p:nvSpPr>
        <p:spPr>
          <a:xfrm>
            <a:off x="550864" y="391565"/>
            <a:ext cx="9193211" cy="574675"/>
          </a:xfrm>
          <a:prstGeom prst="rect">
            <a:avLst/>
          </a:prstGeom>
        </p:spPr>
        <p:txBody>
          <a:bodyPr vert="horz" lIns="0" tIns="0" rIns="0" bIns="0" rtlCol="0" anchor="b">
            <a:noAutofit/>
          </a:bodyPr>
          <a:lstStyle/>
          <a:p>
            <a:r>
              <a:rPr lang="da-DK"/>
              <a:t>Click to edit master title style</a:t>
            </a:r>
          </a:p>
        </p:txBody>
      </p:sp>
      <p:sp>
        <p:nvSpPr>
          <p:cNvPr id="3" name="Text Placeholder 2">
            <a:extLst>
              <a:ext uri="{FF2B5EF4-FFF2-40B4-BE49-F238E27FC236}">
                <a16:creationId xmlns:a16="http://schemas.microsoft.com/office/drawing/2014/main" id="{59D97854-2D3B-936F-C953-018D47DDB043}"/>
              </a:ext>
            </a:extLst>
          </p:cNvPr>
          <p:cNvSpPr>
            <a:spLocks noGrp="1"/>
          </p:cNvSpPr>
          <p:nvPr>
            <p:ph type="body" idx="1"/>
          </p:nvPr>
        </p:nvSpPr>
        <p:spPr>
          <a:xfrm>
            <a:off x="550863" y="1412874"/>
            <a:ext cx="11090274" cy="4824414"/>
          </a:xfrm>
          <a:prstGeom prst="rect">
            <a:avLst/>
          </a:prstGeom>
        </p:spPr>
        <p:txBody>
          <a:bodyPr vert="horz" lIns="0" tIns="0" rIns="0" bIns="0" rtlCol="0">
            <a:noAutofit/>
          </a:bodyPr>
          <a:lstStyle/>
          <a:p>
            <a:pPr lvl="0"/>
            <a:r>
              <a:rPr lang="da-DK"/>
              <a:t>Click to edit Master text styles</a:t>
            </a:r>
          </a:p>
          <a:p>
            <a:pPr lvl="1"/>
            <a:r>
              <a:rPr lang="da-DK"/>
              <a:t>Second level</a:t>
            </a:r>
          </a:p>
          <a:p>
            <a:pPr lvl="2"/>
            <a:r>
              <a:rPr lang="da-DK"/>
              <a:t>Third level</a:t>
            </a:r>
          </a:p>
          <a:p>
            <a:pPr lvl="3"/>
            <a:r>
              <a:rPr lang="da-DK"/>
              <a:t>Fourth level</a:t>
            </a:r>
          </a:p>
        </p:txBody>
      </p:sp>
      <p:sp>
        <p:nvSpPr>
          <p:cNvPr id="9" name="Footer Placeholder 8">
            <a:extLst>
              <a:ext uri="{FF2B5EF4-FFF2-40B4-BE49-F238E27FC236}">
                <a16:creationId xmlns:a16="http://schemas.microsoft.com/office/drawing/2014/main" id="{C071A6A8-614A-6ADC-D52A-DE1C1E96FF57}"/>
              </a:ext>
            </a:extLst>
          </p:cNvPr>
          <p:cNvSpPr>
            <a:spLocks noGrp="1"/>
          </p:cNvSpPr>
          <p:nvPr>
            <p:ph type="ftr" sz="quarter" idx="3"/>
          </p:nvPr>
        </p:nvSpPr>
        <p:spPr>
          <a:xfrm>
            <a:off x="9635439" y="6301794"/>
            <a:ext cx="1695864" cy="365125"/>
          </a:xfrm>
          <a:prstGeom prst="rect">
            <a:avLst/>
          </a:prstGeom>
        </p:spPr>
        <p:txBody>
          <a:bodyPr vert="horz" lIns="0" tIns="0" rIns="0" bIns="0" rtlCol="0" anchor="b"/>
          <a:lstStyle>
            <a:lvl1pPr algn="r" rtl="0">
              <a:defRPr sz="1000" b="0" i="0">
                <a:solidFill>
                  <a:schemeClr val="tx1"/>
                </a:solidFill>
                <a:latin typeface="Arial" panose="020B0604020202020204" pitchFamily="34" charset="0"/>
                <a:cs typeface="Arial" panose="020B0604020202020204" pitchFamily="34" charset="0"/>
              </a:defRPr>
            </a:lvl1pPr>
          </a:lstStyle>
          <a:p>
            <a:r>
              <a:rPr lang="da-DK"/>
              <a:t>KL - Hypoteser på basis af sundhedsdata</a:t>
            </a:r>
          </a:p>
        </p:txBody>
      </p:sp>
      <p:sp>
        <p:nvSpPr>
          <p:cNvPr id="6" name="Slide Number Placeholder 5">
            <a:extLst>
              <a:ext uri="{FF2B5EF4-FFF2-40B4-BE49-F238E27FC236}">
                <a16:creationId xmlns:a16="http://schemas.microsoft.com/office/drawing/2014/main" id="{5453C30B-A4F7-67FB-6993-775075E6CAF3}"/>
              </a:ext>
            </a:extLst>
          </p:cNvPr>
          <p:cNvSpPr>
            <a:spLocks noGrp="1"/>
          </p:cNvSpPr>
          <p:nvPr>
            <p:ph type="sldNum" sz="quarter" idx="4"/>
          </p:nvPr>
        </p:nvSpPr>
        <p:spPr>
          <a:xfrm>
            <a:off x="11641138" y="6318251"/>
            <a:ext cx="550862" cy="365125"/>
          </a:xfrm>
          <a:prstGeom prst="rect">
            <a:avLst/>
          </a:prstGeom>
        </p:spPr>
        <p:txBody>
          <a:bodyPr vert="horz" lIns="0" tIns="0" rIns="0" bIns="0" rtlCol="0" anchor="b"/>
          <a:lstStyle>
            <a:lvl1pPr algn="l" rtl="0">
              <a:lnSpc>
                <a:spcPct val="100000"/>
              </a:lnSpc>
              <a:defRPr sz="1400">
                <a:solidFill>
                  <a:schemeClr val="tx1"/>
                </a:solidFill>
                <a:latin typeface="Arial" panose="020B0604020202020204" pitchFamily="34" charset="0"/>
                <a:cs typeface="Arial" panose="020B0604020202020204" pitchFamily="34" charset="0"/>
              </a:defRPr>
            </a:lvl1pPr>
          </a:lstStyle>
          <a:p>
            <a:fld id="{D067FB47-F157-A045-9CD5-4689ACA23093}" type="slidenum">
              <a:rPr lang="da-DK" smtClean="0"/>
              <a:pPr/>
              <a:t>‹nr.›</a:t>
            </a:fld>
            <a:endParaRPr lang="da-DK"/>
          </a:p>
        </p:txBody>
      </p:sp>
    </p:spTree>
    <p:extLst>
      <p:ext uri="{BB962C8B-B14F-4D97-AF65-F5344CB8AC3E}">
        <p14:creationId xmlns:p14="http://schemas.microsoft.com/office/powerpoint/2010/main" val="34632065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Lst>
  <p:hf hdr="0" dt="0"/>
  <p:txStyles>
    <p:titleStyle>
      <a:lvl1pPr algn="l" defTabSz="9144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179388" algn="l" defTabSz="914400" rtl="0" eaLnBrk="1" latinLnBrk="0" hangingPunct="1">
        <a:lnSpc>
          <a:spcPct val="100000"/>
        </a:lnSpc>
        <a:spcBef>
          <a:spcPts val="10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685800" indent="-180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71D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pos="7333">
          <p15:clr>
            <a:srgbClr val="F26B43"/>
          </p15:clr>
        </p15:guide>
        <p15:guide id="3" orient="horz" pos="3929">
          <p15:clr>
            <a:srgbClr val="F26B43"/>
          </p15:clr>
        </p15:guide>
        <p15:guide id="4" orient="horz" pos="2160">
          <p15:clr>
            <a:srgbClr val="F26B43"/>
          </p15:clr>
        </p15:guide>
        <p15:guide id="5" pos="3840">
          <p15:clr>
            <a:srgbClr val="F26B43"/>
          </p15:clr>
        </p15:guide>
        <p15:guide id="6" orient="horz" pos="210">
          <p15:clr>
            <a:srgbClr val="F26B43"/>
          </p15:clr>
        </p15:guide>
        <p15:guide id="7" orient="horz" pos="890">
          <p15:clr>
            <a:srgbClr val="F26B43"/>
          </p15:clr>
        </p15:guide>
        <p15:guide id="8" orient="horz" pos="4201">
          <p15:clr>
            <a:srgbClr val="F26B43"/>
          </p15:clr>
        </p15:guide>
        <p15:guide id="9" orient="horz" pos="572">
          <p15:clr>
            <a:srgbClr val="F26B43"/>
          </p15:clr>
        </p15:guide>
        <p15:guide id="10" orient="horz" pos="77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8175" y="792163"/>
            <a:ext cx="7561264" cy="914910"/>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1908175" y="1898650"/>
            <a:ext cx="9116091" cy="37909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4" name="Date Placeholder 3"/>
          <p:cNvSpPr>
            <a:spLocks noGrp="1"/>
          </p:cNvSpPr>
          <p:nvPr>
            <p:ph type="dt" sz="half" idx="2"/>
          </p:nvPr>
        </p:nvSpPr>
        <p:spPr>
          <a:xfrm>
            <a:off x="1908176" y="0"/>
            <a:ext cx="9116090" cy="792163"/>
          </a:xfrm>
          <a:prstGeom prst="rect">
            <a:avLst/>
          </a:prstGeom>
        </p:spPr>
        <p:txBody>
          <a:bodyPr vert="horz" lIns="0" tIns="0" rIns="0" bIns="0" rtlCol="0" anchor="ctr" anchorCtr="0">
            <a:noAutofit/>
          </a:bodyPr>
          <a:lstStyle>
            <a:lvl1pPr algn="l">
              <a:defRPr sz="1000" b="1" i="0" cap="all" baseline="0">
                <a:solidFill>
                  <a:srgbClr val="003B7A"/>
                </a:solidFill>
              </a:defRPr>
            </a:lvl1pPr>
          </a:lstStyle>
          <a:p>
            <a:r>
              <a:rPr lang="da-DK"/>
              <a:t>Nye FSIII-klassifikationer</a:t>
            </a:r>
            <a:endParaRPr lang="en-GB" dirty="0"/>
          </a:p>
        </p:txBody>
      </p:sp>
      <p:sp>
        <p:nvSpPr>
          <p:cNvPr id="5" name="Footer Placeholder 4"/>
          <p:cNvSpPr>
            <a:spLocks noGrp="1"/>
          </p:cNvSpPr>
          <p:nvPr>
            <p:ph type="ftr" sz="quarter" idx="3"/>
          </p:nvPr>
        </p:nvSpPr>
        <p:spPr>
          <a:xfrm rot="-5400000">
            <a:off x="-2042476" y="2834482"/>
            <a:ext cx="4876965" cy="792000"/>
          </a:xfrm>
          <a:prstGeom prst="rect">
            <a:avLst/>
          </a:prstGeom>
        </p:spPr>
        <p:txBody>
          <a:bodyPr vert="horz" lIns="0" tIns="0" rIns="0" bIns="0" rtlCol="0" anchor="ctr">
            <a:noAutofit/>
          </a:bodyPr>
          <a:lstStyle>
            <a:lvl1pPr algn="ctr">
              <a:defRPr sz="1000" b="1" i="0" cap="all" baseline="0">
                <a:solidFill>
                  <a:srgbClr val="003B7A"/>
                </a:solidFill>
              </a:defRPr>
            </a:lvl1pPr>
          </a:lstStyle>
          <a:p>
            <a:r>
              <a:rPr lang="da-DK"/>
              <a:t>November 2019</a:t>
            </a:r>
            <a:endParaRPr lang="en-GB" dirty="0"/>
          </a:p>
        </p:txBody>
      </p:sp>
      <p:sp>
        <p:nvSpPr>
          <p:cNvPr id="6" name="Slide Number Placeholder 5"/>
          <p:cNvSpPr>
            <a:spLocks noGrp="1"/>
          </p:cNvSpPr>
          <p:nvPr>
            <p:ph type="sldNum" sz="quarter" idx="4"/>
          </p:nvPr>
        </p:nvSpPr>
        <p:spPr>
          <a:xfrm>
            <a:off x="10465806" y="6048001"/>
            <a:ext cx="558460" cy="438620"/>
          </a:xfrm>
          <a:prstGeom prst="rect">
            <a:avLst/>
          </a:prstGeom>
        </p:spPr>
        <p:txBody>
          <a:bodyPr vert="horz" lIns="0" tIns="0" rIns="0" bIns="0" rtlCol="0" anchor="b" anchorCtr="0">
            <a:noAutofit/>
          </a:bodyPr>
          <a:lstStyle>
            <a:lvl1pPr algn="r">
              <a:defRPr sz="1000">
                <a:solidFill>
                  <a:srgbClr val="003B7A"/>
                </a:solidFill>
              </a:defRPr>
            </a:lvl1pPr>
          </a:lstStyle>
          <a:p>
            <a:fld id="{45D37B1E-C366-494F-A587-962AD9AABC83}" type="slidenum">
              <a:rPr lang="en-GB" smtClean="0"/>
              <a:pPr/>
              <a:t>‹nr.›</a:t>
            </a:fld>
            <a:endParaRPr lang="en-GB" dirty="0"/>
          </a:p>
        </p:txBody>
      </p:sp>
      <p:pic>
        <p:nvPicPr>
          <p:cNvPr id="11" name="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105459561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Lst>
  <p:hf hdr="0"/>
  <p:txStyles>
    <p:titleStyle>
      <a:lvl1pPr algn="l" defTabSz="685800" rtl="0" eaLnBrk="1" latinLnBrk="0" hangingPunct="1">
        <a:lnSpc>
          <a:spcPct val="83000"/>
        </a:lnSpc>
        <a:spcBef>
          <a:spcPct val="0"/>
        </a:spcBef>
        <a:buNone/>
        <a:defRPr sz="2800" b="1" kern="1200">
          <a:solidFill>
            <a:srgbClr val="003B7A"/>
          </a:solidFill>
          <a:latin typeface="+mj-lt"/>
          <a:ea typeface="+mj-ea"/>
          <a:cs typeface="+mj-cs"/>
        </a:defRPr>
      </a:lvl1pPr>
    </p:titleStyle>
    <p:bodyStyle>
      <a:lvl1pPr marL="0" indent="0" algn="l" defTabSz="685800" rtl="0" eaLnBrk="1" latinLnBrk="0" hangingPunct="1">
        <a:lnSpc>
          <a:spcPct val="104000"/>
        </a:lnSpc>
        <a:spcBef>
          <a:spcPts val="0"/>
        </a:spcBef>
        <a:buFont typeface="Arial" panose="020B0604020202020204" pitchFamily="34" charset="0"/>
        <a:buChar char="​"/>
        <a:defRPr sz="1600" b="1" kern="120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6">
          <p15:clr>
            <a:srgbClr val="F26B43"/>
          </p15:clr>
        </p15:guide>
        <p15:guide id="2" pos="1202">
          <p15:clr>
            <a:srgbClr val="F26B43"/>
          </p15:clr>
        </p15:guide>
        <p15:guide id="3" pos="6949">
          <p15:clr>
            <a:srgbClr val="F26B43"/>
          </p15:clr>
        </p15:guide>
        <p15:guide id="4" orient="horz" pos="3584">
          <p15:clr>
            <a:srgbClr val="F26B43"/>
          </p15:clr>
        </p15:guide>
        <p15:guide id="5" orient="horz" pos="499">
          <p15:clr>
            <a:srgbClr val="F26B43"/>
          </p15:clr>
        </p15:guide>
        <p15:guide id="6" pos="498">
          <p15:clr>
            <a:srgbClr val="F26B43"/>
          </p15:clr>
        </p15:guide>
        <p15:guide id="7" pos="4013">
          <p15:clr>
            <a:srgbClr val="F26B43"/>
          </p15:clr>
        </p15:guide>
        <p15:guide id="8" pos="4137">
          <p15:clr>
            <a:srgbClr val="F26B43"/>
          </p15:clr>
        </p15:guide>
        <p15:guide id="9" pos="5965">
          <p15:clr>
            <a:srgbClr val="F26B43"/>
          </p15:clr>
        </p15:guide>
        <p15:guide id="10" orient="horz" pos="1223">
          <p15:clr>
            <a:srgbClr val="F26B43"/>
          </p15:clr>
        </p15:guide>
        <p15:guide id="11" orient="horz" pos="357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rinfo.d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slideLayout" Target="../slideLayouts/slideLayout19.xml"/><Relationship Id="rId1" Type="http://schemas.openxmlformats.org/officeDocument/2006/relationships/tags" Target="../tags/tag2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slideLayout" Target="../slideLayouts/slideLayout19.xml"/><Relationship Id="rId1" Type="http://schemas.openxmlformats.org/officeDocument/2006/relationships/tags" Target="../tags/tag25.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slideLayout" Target="../slideLayouts/slideLayout19.xml"/><Relationship Id="rId1" Type="http://schemas.openxmlformats.org/officeDocument/2006/relationships/tags" Target="../tags/tag26.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62.png"/><Relationship Id="rId4" Type="http://schemas.openxmlformats.org/officeDocument/2006/relationships/image" Target="../media/image64.png"/><Relationship Id="rId9" Type="http://schemas.openxmlformats.org/officeDocument/2006/relationships/image" Target="../media/image69.png"/></Relationships>
</file>

<file path=ppt/slides/_rels/slide1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14.xml"/><Relationship Id="rId1" Type="http://schemas.openxmlformats.org/officeDocument/2006/relationships/tags" Target="../tags/tag28.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4.xml"/><Relationship Id="rId1" Type="http://schemas.openxmlformats.org/officeDocument/2006/relationships/tags" Target="../tags/tag2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57.jpeg"/><Relationship Id="rId4" Type="http://schemas.openxmlformats.org/officeDocument/2006/relationships/image" Target="../media/image56.jpg"/></Relationships>
</file>

<file path=ppt/slides/_rels/slide20.xml.rels><?xml version="1.0" encoding="UTF-8" standalone="yes"?>
<Relationships xmlns="http://schemas.openxmlformats.org/package/2006/relationships"><Relationship Id="rId8" Type="http://schemas.openxmlformats.org/officeDocument/2006/relationships/tags" Target="../tags/tag37.xml"/><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10" Type="http://schemas.openxmlformats.org/officeDocument/2006/relationships/slideLayout" Target="../slideLayouts/slideLayout14.xml"/><Relationship Id="rId4" Type="http://schemas.openxmlformats.org/officeDocument/2006/relationships/tags" Target="../tags/tag33.xml"/><Relationship Id="rId9" Type="http://schemas.openxmlformats.org/officeDocument/2006/relationships/tags" Target="../tags/tag38.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4.xml"/><Relationship Id="rId1" Type="http://schemas.openxmlformats.org/officeDocument/2006/relationships/tags" Target="../tags/tag39.xml"/><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14.xml"/><Relationship Id="rId1" Type="http://schemas.openxmlformats.org/officeDocument/2006/relationships/tags" Target="../tags/tag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46.xml"/><Relationship Id="rId1" Type="http://schemas.openxmlformats.org/officeDocument/2006/relationships/tags" Target="../tags/tag45.xml"/><Relationship Id="rId5" Type="http://schemas.openxmlformats.org/officeDocument/2006/relationships/image" Target="../media/image86.jpe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9.xml"/><Relationship Id="rId1" Type="http://schemas.openxmlformats.org/officeDocument/2006/relationships/tags" Target="../tags/tag4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1.emf"/></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2.png"/><Relationship Id="rId2" Type="http://schemas.openxmlformats.org/officeDocument/2006/relationships/slideLayout" Target="../slideLayouts/slideLayout12.xml"/><Relationship Id="rId1" Type="http://schemas.openxmlformats.org/officeDocument/2006/relationships/tags" Target="../tags/tag47.xml"/><Relationship Id="rId6" Type="http://schemas.openxmlformats.org/officeDocument/2006/relationships/image" Target="../media/image91.pn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image" Target="../media/image96.png"/><Relationship Id="rId3" Type="http://schemas.openxmlformats.org/officeDocument/2006/relationships/tags" Target="../tags/tag50.xml"/><Relationship Id="rId7" Type="http://schemas.openxmlformats.org/officeDocument/2006/relationships/tags" Target="../tags/tag54.xml"/><Relationship Id="rId12" Type="http://schemas.openxmlformats.org/officeDocument/2006/relationships/notesSlide" Target="../notesSlides/notesSlide11.xml"/><Relationship Id="rId2" Type="http://schemas.openxmlformats.org/officeDocument/2006/relationships/tags" Target="../tags/tag49.xml"/><Relationship Id="rId16" Type="http://schemas.microsoft.com/office/2007/relationships/hdphoto" Target="../media/hdphoto1.wdp"/><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slideLayout" Target="../slideLayouts/slideLayout2.xml"/><Relationship Id="rId5" Type="http://schemas.openxmlformats.org/officeDocument/2006/relationships/tags" Target="../tags/tag52.xml"/><Relationship Id="rId15" Type="http://schemas.openxmlformats.org/officeDocument/2006/relationships/image" Target="../media/image98.jpeg"/><Relationship Id="rId10" Type="http://schemas.openxmlformats.org/officeDocument/2006/relationships/tags" Target="../tags/tag57.xml"/><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image" Target="../media/image9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image" Target="../media/image96.png"/><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notesSlide" Target="../notesSlides/notesSlide12.xml"/><Relationship Id="rId2" Type="http://schemas.openxmlformats.org/officeDocument/2006/relationships/tags" Target="../tags/tag59.xml"/><Relationship Id="rId16" Type="http://schemas.openxmlformats.org/officeDocument/2006/relationships/image" Target="../media/image97.png"/><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slideLayout" Target="../slideLayouts/slideLayout2.xml"/><Relationship Id="rId5" Type="http://schemas.openxmlformats.org/officeDocument/2006/relationships/tags" Target="../tags/tag62.xml"/><Relationship Id="rId15" Type="http://schemas.microsoft.com/office/2007/relationships/hdphoto" Target="../media/hdphoto1.wdp"/><Relationship Id="rId10" Type="http://schemas.openxmlformats.org/officeDocument/2006/relationships/tags" Target="../tags/tag67.xml"/><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image" Target="../media/image98.jpeg"/></Relationships>
</file>

<file path=ppt/slides/_rels/slide51.xml.rels><?xml version="1.0" encoding="UTF-8" standalone="yes"?>
<Relationships xmlns="http://schemas.openxmlformats.org/package/2006/relationships"><Relationship Id="rId8" Type="http://schemas.openxmlformats.org/officeDocument/2006/relationships/tags" Target="../tags/tag75.xml"/><Relationship Id="rId3" Type="http://schemas.openxmlformats.org/officeDocument/2006/relationships/tags" Target="../tags/tag70.xml"/><Relationship Id="rId7" Type="http://schemas.openxmlformats.org/officeDocument/2006/relationships/tags" Target="../tags/tag74.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image" Target="../media/image96.png"/><Relationship Id="rId5" Type="http://schemas.openxmlformats.org/officeDocument/2006/relationships/tags" Target="../tags/tag72.xml"/><Relationship Id="rId10" Type="http://schemas.openxmlformats.org/officeDocument/2006/relationships/slideLayout" Target="../slideLayouts/slideLayout2.xml"/><Relationship Id="rId4" Type="http://schemas.openxmlformats.org/officeDocument/2006/relationships/tags" Target="../tags/tag71.xml"/><Relationship Id="rId9" Type="http://schemas.openxmlformats.org/officeDocument/2006/relationships/tags" Target="../tags/tag7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67C27B32-FAB0-444B-B0C3-73383C2912D2}"/>
              </a:ext>
            </a:extLst>
          </p:cNvPr>
          <p:cNvSpPr>
            <a:spLocks noGrp="1"/>
          </p:cNvSpPr>
          <p:nvPr>
            <p:ph type="ctrTitle"/>
          </p:nvPr>
        </p:nvSpPr>
        <p:spPr/>
        <p:txBody>
          <a:bodyPr>
            <a:normAutofit/>
          </a:bodyPr>
          <a:lstStyle/>
          <a:p>
            <a:pPr algn="ctr"/>
            <a:r>
              <a:rPr lang="en-US" sz="6000" dirty="0"/>
              <a:t>FÆLLES SPROG III</a:t>
            </a:r>
            <a:endParaRPr lang="en-US" altLang="en-US" sz="6600" dirty="0">
              <a:solidFill>
                <a:schemeClr val="bg1"/>
              </a:solidFill>
              <a:cs typeface="Arial" panose="020B0604020202020204" pitchFamily="34" charset="0"/>
            </a:endParaRPr>
          </a:p>
        </p:txBody>
      </p:sp>
      <p:sp>
        <p:nvSpPr>
          <p:cNvPr id="16" name="Undertitel 15">
            <a:extLst>
              <a:ext uri="{FF2B5EF4-FFF2-40B4-BE49-F238E27FC236}">
                <a16:creationId xmlns:a16="http://schemas.microsoft.com/office/drawing/2014/main" id="{ED7301E3-11F5-47A7-BB4F-AFDE45786895}"/>
              </a:ext>
            </a:extLst>
          </p:cNvPr>
          <p:cNvSpPr>
            <a:spLocks noGrp="1"/>
          </p:cNvSpPr>
          <p:nvPr>
            <p:ph type="subTitle" idx="1"/>
          </p:nvPr>
        </p:nvSpPr>
        <p:spPr/>
        <p:txBody>
          <a:bodyPr/>
          <a:lstStyle/>
          <a:p>
            <a:r>
              <a:rPr lang="da-DK" dirty="0"/>
              <a:t>10-04-2024</a:t>
            </a:r>
            <a:endParaRPr lang="en-US" dirty="0"/>
          </a:p>
          <a:p>
            <a:r>
              <a:rPr lang="en-US" sz="1800" dirty="0"/>
              <a:t>Kirstine Rosenbeck Gøeg</a:t>
            </a:r>
          </a:p>
          <a:p>
            <a:r>
              <a:rPr lang="da-DK" sz="1800" dirty="0">
                <a:hlinkClick r:id="rId3"/>
              </a:rPr>
              <a:t>https://rinfo.dk/</a:t>
            </a:r>
            <a:r>
              <a:rPr lang="da-DK" sz="1800" dirty="0"/>
              <a:t>, </a:t>
            </a:r>
            <a:r>
              <a:rPr lang="en-US" sz="1800" dirty="0"/>
              <a:t>kirstine.rosenbeck@gmail.com</a:t>
            </a:r>
          </a:p>
          <a:p>
            <a:endParaRPr lang="en-US" dirty="0"/>
          </a:p>
        </p:txBody>
      </p:sp>
      <p:pic>
        <p:nvPicPr>
          <p:cNvPr id="22" name="Billede 21">
            <a:extLst>
              <a:ext uri="{FF2B5EF4-FFF2-40B4-BE49-F238E27FC236}">
                <a16:creationId xmlns:a16="http://schemas.microsoft.com/office/drawing/2014/main" id="{546222F4-EB8A-4519-8C42-ADB4928F36E9}"/>
              </a:ext>
            </a:extLst>
          </p:cNvPr>
          <p:cNvPicPr>
            <a:picLocks noChangeAspect="1"/>
          </p:cNvPicPr>
          <p:nvPr/>
        </p:nvPicPr>
        <p:blipFill rotWithShape="1">
          <a:blip r:embed="rId4"/>
          <a:srcRect l="8794"/>
          <a:stretch/>
        </p:blipFill>
        <p:spPr>
          <a:xfrm>
            <a:off x="4233737" y="5123324"/>
            <a:ext cx="2867275" cy="917264"/>
          </a:xfrm>
          <a:prstGeom prst="rect">
            <a:avLst/>
          </a:prstGeom>
        </p:spPr>
      </p:pic>
    </p:spTree>
    <p:extLst>
      <p:ext uri="{BB962C8B-B14F-4D97-AF65-F5344CB8AC3E}">
        <p14:creationId xmlns:p14="http://schemas.microsoft.com/office/powerpoint/2010/main" val="600063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205DC-A2AC-017A-987B-7EB45720323A}"/>
              </a:ext>
            </a:extLst>
          </p:cNvPr>
          <p:cNvSpPr>
            <a:spLocks noGrp="1"/>
          </p:cNvSpPr>
          <p:nvPr>
            <p:ph type="title"/>
          </p:nvPr>
        </p:nvSpPr>
        <p:spPr/>
        <p:txBody>
          <a:bodyPr/>
          <a:lstStyle/>
          <a:p>
            <a:r>
              <a:rPr lang="da-DK" dirty="0">
                <a:solidFill>
                  <a:schemeClr val="accent4">
                    <a:lumMod val="75000"/>
                  </a:schemeClr>
                </a:solidFill>
              </a:rPr>
              <a:t>Agenda</a:t>
            </a:r>
            <a:endParaRPr lang="en-US" dirty="0">
              <a:solidFill>
                <a:schemeClr val="accent4">
                  <a:lumMod val="75000"/>
                </a:schemeClr>
              </a:solidFill>
            </a:endParaRPr>
          </a:p>
        </p:txBody>
      </p:sp>
      <p:sp>
        <p:nvSpPr>
          <p:cNvPr id="3" name="Pladsholder til indhold 2">
            <a:extLst>
              <a:ext uri="{FF2B5EF4-FFF2-40B4-BE49-F238E27FC236}">
                <a16:creationId xmlns:a16="http://schemas.microsoft.com/office/drawing/2014/main" id="{C529C056-5C24-9717-E5F5-41516DE4FA8B}"/>
              </a:ext>
            </a:extLst>
          </p:cNvPr>
          <p:cNvSpPr>
            <a:spLocks noGrp="1"/>
          </p:cNvSpPr>
          <p:nvPr>
            <p:ph idx="1"/>
          </p:nvPr>
        </p:nvSpPr>
        <p:spPr/>
        <p:txBody>
          <a:bodyPr>
            <a:normAutofit lnSpcReduction="10000"/>
          </a:bodyPr>
          <a:lstStyle/>
          <a:p>
            <a:pPr defTabSz="1111250">
              <a:spcBef>
                <a:spcPct val="0"/>
              </a:spcBef>
              <a:spcAft>
                <a:spcPct val="35000"/>
              </a:spcAft>
            </a:pPr>
            <a:r>
              <a:rPr lang="da-DK" dirty="0"/>
              <a:t>Gennemgang</a:t>
            </a:r>
          </a:p>
          <a:p>
            <a:pPr lvl="1" defTabSz="1111250">
              <a:spcBef>
                <a:spcPct val="0"/>
              </a:spcBef>
              <a:spcAft>
                <a:spcPct val="35000"/>
              </a:spcAft>
            </a:pPr>
            <a:r>
              <a:rPr lang="da-DK" kern="1200" dirty="0"/>
              <a:t>FSIII hvad? Og hvorfor?</a:t>
            </a:r>
          </a:p>
          <a:p>
            <a:pPr lvl="1" defTabSz="1111250">
              <a:spcBef>
                <a:spcPct val="0"/>
              </a:spcBef>
              <a:spcAft>
                <a:spcPct val="35000"/>
              </a:spcAft>
            </a:pPr>
            <a:r>
              <a:rPr lang="da-DK" dirty="0"/>
              <a:t>FSIII status og sammenhæng til andre projekter</a:t>
            </a:r>
          </a:p>
          <a:p>
            <a:pPr defTabSz="1111250">
              <a:spcBef>
                <a:spcPct val="0"/>
              </a:spcBef>
              <a:spcAft>
                <a:spcPct val="35000"/>
              </a:spcAft>
            </a:pPr>
            <a:r>
              <a:rPr lang="da-DK" dirty="0"/>
              <a:t>Gevinster</a:t>
            </a:r>
          </a:p>
          <a:p>
            <a:pPr lvl="1" defTabSz="1111250">
              <a:spcBef>
                <a:spcPct val="0"/>
              </a:spcBef>
              <a:spcAft>
                <a:spcPct val="35000"/>
              </a:spcAft>
            </a:pPr>
            <a:r>
              <a:rPr lang="da-DK" dirty="0"/>
              <a:t>D</a:t>
            </a:r>
            <a:r>
              <a:rPr lang="da-DK" kern="1200" dirty="0"/>
              <a:t>ata fra FSIII</a:t>
            </a:r>
          </a:p>
          <a:p>
            <a:pPr lvl="1" defTabSz="1111250">
              <a:spcBef>
                <a:spcPct val="0"/>
              </a:spcBef>
              <a:spcAft>
                <a:spcPct val="35000"/>
              </a:spcAft>
            </a:pPr>
            <a:r>
              <a:rPr lang="da-DK" dirty="0"/>
              <a:t>FSIII flerfaglige overblik</a:t>
            </a:r>
          </a:p>
          <a:p>
            <a:pPr defTabSz="1111250">
              <a:spcBef>
                <a:spcPct val="0"/>
              </a:spcBef>
              <a:spcAft>
                <a:spcPct val="35000"/>
              </a:spcAft>
            </a:pPr>
            <a:r>
              <a:rPr lang="da-DK" dirty="0"/>
              <a:t>Sammenhæng mellem national vision og kommunal digitalisering</a:t>
            </a:r>
          </a:p>
          <a:p>
            <a:pPr lvl="1" defTabSz="1111250">
              <a:spcBef>
                <a:spcPct val="0"/>
              </a:spcBef>
              <a:spcAft>
                <a:spcPct val="35000"/>
              </a:spcAft>
            </a:pPr>
            <a:r>
              <a:rPr lang="da-DK" dirty="0"/>
              <a:t>Lokal forankring og gevinstrealisering</a:t>
            </a:r>
          </a:p>
          <a:p>
            <a:pPr lvl="1" defTabSz="1111250">
              <a:spcBef>
                <a:spcPct val="0"/>
              </a:spcBef>
              <a:spcAft>
                <a:spcPct val="35000"/>
              </a:spcAft>
            </a:pPr>
            <a:r>
              <a:rPr lang="da-DK" dirty="0"/>
              <a:t>Evalueringspraksis i FSIII</a:t>
            </a:r>
          </a:p>
          <a:p>
            <a:pPr defTabSz="1111250">
              <a:spcBef>
                <a:spcPct val="0"/>
              </a:spcBef>
              <a:spcAft>
                <a:spcPct val="35000"/>
              </a:spcAft>
            </a:pPr>
            <a:endParaRPr lang="en-US" dirty="0"/>
          </a:p>
        </p:txBody>
      </p:sp>
    </p:spTree>
    <p:extLst>
      <p:ext uri="{BB962C8B-B14F-4D97-AF65-F5344CB8AC3E}">
        <p14:creationId xmlns:p14="http://schemas.microsoft.com/office/powerpoint/2010/main" val="2749296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afrundede hjørner 1">
            <a:extLst>
              <a:ext uri="{FF2B5EF4-FFF2-40B4-BE49-F238E27FC236}">
                <a16:creationId xmlns:a16="http://schemas.microsoft.com/office/drawing/2014/main" id="{B7EBE753-320C-4B89-B2CF-7F70908FF0ED}"/>
              </a:ext>
            </a:extLst>
          </p:cNvPr>
          <p:cNvSpPr/>
          <p:nvPr/>
        </p:nvSpPr>
        <p:spPr>
          <a:xfrm>
            <a:off x="2839198" y="2588430"/>
            <a:ext cx="6513603" cy="1681139"/>
          </a:xfrm>
          <a:prstGeom prst="roundRect">
            <a:avLst>
              <a:gd name="adj" fmla="val 10000"/>
            </a:avLst>
          </a:prstGeom>
          <a:solidFill>
            <a:schemeClr val="accent4"/>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ktangel 2" descr="Stopur">
            <a:extLst>
              <a:ext uri="{FF2B5EF4-FFF2-40B4-BE49-F238E27FC236}">
                <a16:creationId xmlns:a16="http://schemas.microsoft.com/office/drawing/2014/main" id="{5FE072B6-DA41-4CD4-99F3-2AC164354B87}"/>
              </a:ext>
            </a:extLst>
          </p:cNvPr>
          <p:cNvSpPr/>
          <p:nvPr/>
        </p:nvSpPr>
        <p:spPr>
          <a:xfrm>
            <a:off x="3347742" y="2966686"/>
            <a:ext cx="924626" cy="92462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nvGrpSpPr>
          <p:cNvPr id="4" name="Gruppe 3">
            <a:extLst>
              <a:ext uri="{FF2B5EF4-FFF2-40B4-BE49-F238E27FC236}">
                <a16:creationId xmlns:a16="http://schemas.microsoft.com/office/drawing/2014/main" id="{91476347-96AD-4714-AF7B-9454B5259A5B}"/>
              </a:ext>
            </a:extLst>
          </p:cNvPr>
          <p:cNvGrpSpPr/>
          <p:nvPr/>
        </p:nvGrpSpPr>
        <p:grpSpPr>
          <a:xfrm>
            <a:off x="4780914" y="2588430"/>
            <a:ext cx="4571887" cy="1681139"/>
            <a:chOff x="1941716" y="718"/>
            <a:chExt cx="4571887" cy="1681139"/>
          </a:xfrm>
        </p:grpSpPr>
        <p:sp>
          <p:nvSpPr>
            <p:cNvPr id="5" name="Rektangel 4">
              <a:extLst>
                <a:ext uri="{FF2B5EF4-FFF2-40B4-BE49-F238E27FC236}">
                  <a16:creationId xmlns:a16="http://schemas.microsoft.com/office/drawing/2014/main" id="{447E0CA0-1686-46CC-A7E9-EB3779F788FC}"/>
                </a:ext>
              </a:extLst>
            </p:cNvPr>
            <p:cNvSpPr/>
            <p:nvPr/>
          </p:nvSpPr>
          <p:spPr>
            <a:xfrm>
              <a:off x="1941716" y="718"/>
              <a:ext cx="4571887" cy="16811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6" name="Tekstfelt 5">
              <a:extLst>
                <a:ext uri="{FF2B5EF4-FFF2-40B4-BE49-F238E27FC236}">
                  <a16:creationId xmlns:a16="http://schemas.microsoft.com/office/drawing/2014/main" id="{7CDF6E31-1156-46BB-A7DC-7E1EA748DB60}"/>
                </a:ext>
              </a:extLst>
            </p:cNvPr>
            <p:cNvSpPr txBox="1"/>
            <p:nvPr/>
          </p:nvSpPr>
          <p:spPr>
            <a:xfrm>
              <a:off x="1941716" y="718"/>
              <a:ext cx="4571887" cy="1681139"/>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921" tIns="177921" rIns="177921" bIns="177921"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da-DK" sz="25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FSIII hvad? Og hvorfor?</a:t>
              </a:r>
              <a:endParaRPr kumimoji="0" lang="en-US" sz="25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73218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alphaModFix amt="33000"/>
          </a:blip>
          <a:stretch>
            <a:fillRect/>
          </a:stretch>
        </p:blipFill>
        <p:spPr>
          <a:xfrm>
            <a:off x="4932998" y="1264049"/>
            <a:ext cx="1745354" cy="1994690"/>
          </a:xfrm>
          <a:prstGeom prst="rect">
            <a:avLst/>
          </a:prstGeom>
        </p:spPr>
      </p:pic>
      <p:grpSp>
        <p:nvGrpSpPr>
          <p:cNvPr id="16" name="Group 15"/>
          <p:cNvGrpSpPr/>
          <p:nvPr/>
        </p:nvGrpSpPr>
        <p:grpSpPr>
          <a:xfrm>
            <a:off x="4932998" y="3077508"/>
            <a:ext cx="2407230" cy="2195216"/>
            <a:chOff x="3175162" y="1890052"/>
            <a:chExt cx="2407230" cy="2195216"/>
          </a:xfrm>
        </p:grpSpPr>
        <p:sp>
          <p:nvSpPr>
            <p:cNvPr id="13" name="Oval 12"/>
            <p:cNvSpPr/>
            <p:nvPr/>
          </p:nvSpPr>
          <p:spPr>
            <a:xfrm>
              <a:off x="3175162" y="1890052"/>
              <a:ext cx="2407230" cy="219521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endParaRPr lang="en-US" dirty="0">
                <a:solidFill>
                  <a:prstClr val="black"/>
                </a:solidFill>
                <a:latin typeface="Calibri"/>
              </a:endParaRPr>
            </a:p>
          </p:txBody>
        </p:sp>
        <p:pic>
          <p:nvPicPr>
            <p:cNvPr id="12" name="Picture 11"/>
            <p:cNvPicPr>
              <a:picLocks noChangeAspect="1"/>
            </p:cNvPicPr>
            <p:nvPr/>
          </p:nvPicPr>
          <p:blipFill>
            <a:blip r:embed="rId4"/>
            <a:stretch>
              <a:fillRect/>
            </a:stretch>
          </p:blipFill>
          <p:spPr>
            <a:xfrm>
              <a:off x="3433663" y="2194368"/>
              <a:ext cx="1907523" cy="1812148"/>
            </a:xfrm>
            <a:prstGeom prst="rect">
              <a:avLst/>
            </a:prstGeom>
          </p:spPr>
        </p:pic>
      </p:grpSp>
      <p:grpSp>
        <p:nvGrpSpPr>
          <p:cNvPr id="20" name="Group 19"/>
          <p:cNvGrpSpPr/>
          <p:nvPr/>
        </p:nvGrpSpPr>
        <p:grpSpPr>
          <a:xfrm>
            <a:off x="1524002" y="909809"/>
            <a:ext cx="3455767" cy="3620101"/>
            <a:chOff x="0" y="52557"/>
            <a:chExt cx="3455767" cy="3620101"/>
          </a:xfrm>
        </p:grpSpPr>
        <p:grpSp>
          <p:nvGrpSpPr>
            <p:cNvPr id="15" name="Group 14"/>
            <p:cNvGrpSpPr/>
            <p:nvPr/>
          </p:nvGrpSpPr>
          <p:grpSpPr>
            <a:xfrm>
              <a:off x="248736" y="122613"/>
              <a:ext cx="3207031" cy="3550045"/>
              <a:chOff x="248736" y="0"/>
              <a:chExt cx="3207031" cy="3550045"/>
            </a:xfrm>
          </p:grpSpPr>
          <p:pic>
            <p:nvPicPr>
              <p:cNvPr id="6" name="Picture 5"/>
              <p:cNvPicPr>
                <a:picLocks noChangeAspect="1"/>
              </p:cNvPicPr>
              <p:nvPr/>
            </p:nvPicPr>
            <p:blipFill>
              <a:blip r:embed="rId5"/>
              <a:stretch>
                <a:fillRect/>
              </a:stretch>
            </p:blipFill>
            <p:spPr>
              <a:xfrm>
                <a:off x="1145906" y="0"/>
                <a:ext cx="2309861" cy="2194368"/>
              </a:xfrm>
              <a:prstGeom prst="rect">
                <a:avLst/>
              </a:prstGeom>
            </p:spPr>
          </p:pic>
          <p:pic>
            <p:nvPicPr>
              <p:cNvPr id="9" name="Picture 8"/>
              <p:cNvPicPr>
                <a:picLocks noChangeAspect="1"/>
              </p:cNvPicPr>
              <p:nvPr/>
            </p:nvPicPr>
            <p:blipFill>
              <a:blip r:embed="rId6"/>
              <a:stretch>
                <a:fillRect/>
              </a:stretch>
            </p:blipFill>
            <p:spPr>
              <a:xfrm>
                <a:off x="248736" y="330226"/>
                <a:ext cx="1317340" cy="2095172"/>
              </a:xfrm>
              <a:prstGeom prst="rect">
                <a:avLst/>
              </a:prstGeom>
            </p:spPr>
          </p:pic>
          <p:pic>
            <p:nvPicPr>
              <p:cNvPr id="10" name="Picture 9"/>
              <p:cNvPicPr>
                <a:picLocks noChangeAspect="1"/>
              </p:cNvPicPr>
              <p:nvPr/>
            </p:nvPicPr>
            <p:blipFill>
              <a:blip r:embed="rId7"/>
              <a:stretch>
                <a:fillRect/>
              </a:stretch>
            </p:blipFill>
            <p:spPr>
              <a:xfrm>
                <a:off x="1211653" y="1203932"/>
                <a:ext cx="1466321" cy="2346113"/>
              </a:xfrm>
              <a:prstGeom prst="rect">
                <a:avLst/>
              </a:prstGeom>
            </p:spPr>
          </p:pic>
          <p:pic>
            <p:nvPicPr>
              <p:cNvPr id="11" name="Picture 10"/>
              <p:cNvPicPr>
                <a:picLocks noChangeAspect="1"/>
              </p:cNvPicPr>
              <p:nvPr/>
            </p:nvPicPr>
            <p:blipFill>
              <a:blip r:embed="rId8"/>
              <a:stretch>
                <a:fillRect/>
              </a:stretch>
            </p:blipFill>
            <p:spPr>
              <a:xfrm>
                <a:off x="386573" y="1603306"/>
                <a:ext cx="962917" cy="1100476"/>
              </a:xfrm>
              <a:prstGeom prst="rect">
                <a:avLst/>
              </a:prstGeom>
            </p:spPr>
          </p:pic>
        </p:grpSp>
        <p:sp>
          <p:nvSpPr>
            <p:cNvPr id="17" name="TextBox 16"/>
            <p:cNvSpPr txBox="1"/>
            <p:nvPr/>
          </p:nvSpPr>
          <p:spPr>
            <a:xfrm>
              <a:off x="0" y="52557"/>
              <a:ext cx="3239167" cy="369332"/>
            </a:xfrm>
            <a:prstGeom prst="rect">
              <a:avLst/>
            </a:prstGeom>
            <a:noFill/>
          </p:spPr>
          <p:txBody>
            <a:bodyPr wrap="square" rtlCol="0">
              <a:spAutoFit/>
            </a:bodyPr>
            <a:lstStyle/>
            <a:p>
              <a:pPr defTabSz="457200"/>
              <a:r>
                <a:rPr lang="en-US" dirty="0" err="1">
                  <a:solidFill>
                    <a:prstClr val="black"/>
                  </a:solidFill>
                  <a:latin typeface="Calibri"/>
                </a:rPr>
                <a:t>Hjemmesygepleje</a:t>
              </a:r>
              <a:endParaRPr lang="en-US" dirty="0">
                <a:solidFill>
                  <a:prstClr val="black"/>
                </a:solidFill>
                <a:latin typeface="Calibri"/>
              </a:endParaRPr>
            </a:p>
          </p:txBody>
        </p:sp>
      </p:grpSp>
      <p:grpSp>
        <p:nvGrpSpPr>
          <p:cNvPr id="21" name="Group 20"/>
          <p:cNvGrpSpPr/>
          <p:nvPr/>
        </p:nvGrpSpPr>
        <p:grpSpPr>
          <a:xfrm>
            <a:off x="7175314" y="956997"/>
            <a:ext cx="3404083" cy="2471119"/>
            <a:chOff x="5651312" y="99745"/>
            <a:chExt cx="3404083" cy="2471119"/>
          </a:xfrm>
        </p:grpSpPr>
        <p:grpSp>
          <p:nvGrpSpPr>
            <p:cNvPr id="14" name="Group 13"/>
            <p:cNvGrpSpPr/>
            <p:nvPr/>
          </p:nvGrpSpPr>
          <p:grpSpPr>
            <a:xfrm>
              <a:off x="5651312" y="383215"/>
              <a:ext cx="3042257" cy="2187649"/>
              <a:chOff x="5651312" y="383215"/>
              <a:chExt cx="3042257" cy="2187649"/>
            </a:xfrm>
          </p:grpSpPr>
          <p:pic>
            <p:nvPicPr>
              <p:cNvPr id="4" name="Picture 3"/>
              <p:cNvPicPr>
                <a:picLocks noChangeAspect="1"/>
              </p:cNvPicPr>
              <p:nvPr/>
            </p:nvPicPr>
            <p:blipFill>
              <a:blip r:embed="rId9"/>
              <a:stretch>
                <a:fillRect/>
              </a:stretch>
            </p:blipFill>
            <p:spPr>
              <a:xfrm>
                <a:off x="7018537" y="760019"/>
                <a:ext cx="1675032" cy="1810845"/>
              </a:xfrm>
              <a:prstGeom prst="rect">
                <a:avLst/>
              </a:prstGeom>
            </p:spPr>
          </p:pic>
          <p:pic>
            <p:nvPicPr>
              <p:cNvPr id="7" name="Picture 6"/>
              <p:cNvPicPr>
                <a:picLocks noChangeAspect="1"/>
              </p:cNvPicPr>
              <p:nvPr/>
            </p:nvPicPr>
            <p:blipFill>
              <a:blip r:embed="rId10"/>
              <a:stretch>
                <a:fillRect/>
              </a:stretch>
            </p:blipFill>
            <p:spPr>
              <a:xfrm flipH="1">
                <a:off x="6392862" y="633197"/>
                <a:ext cx="1260518" cy="1465718"/>
              </a:xfrm>
              <a:prstGeom prst="rect">
                <a:avLst/>
              </a:prstGeom>
            </p:spPr>
          </p:pic>
          <p:pic>
            <p:nvPicPr>
              <p:cNvPr id="8" name="Picture 7"/>
              <p:cNvPicPr>
                <a:picLocks noChangeAspect="1"/>
              </p:cNvPicPr>
              <p:nvPr/>
            </p:nvPicPr>
            <p:blipFill>
              <a:blip r:embed="rId11"/>
              <a:stretch>
                <a:fillRect/>
              </a:stretch>
            </p:blipFill>
            <p:spPr>
              <a:xfrm>
                <a:off x="5651312" y="383215"/>
                <a:ext cx="1197372" cy="1915795"/>
              </a:xfrm>
              <a:prstGeom prst="rect">
                <a:avLst/>
              </a:prstGeom>
            </p:spPr>
          </p:pic>
        </p:grpSp>
        <p:sp>
          <p:nvSpPr>
            <p:cNvPr id="18" name="TextBox 17"/>
            <p:cNvSpPr txBox="1"/>
            <p:nvPr/>
          </p:nvSpPr>
          <p:spPr>
            <a:xfrm>
              <a:off x="5816228" y="99745"/>
              <a:ext cx="3239167" cy="369332"/>
            </a:xfrm>
            <a:prstGeom prst="rect">
              <a:avLst/>
            </a:prstGeom>
            <a:noFill/>
          </p:spPr>
          <p:txBody>
            <a:bodyPr wrap="square" rtlCol="0">
              <a:spAutoFit/>
            </a:bodyPr>
            <a:lstStyle/>
            <a:p>
              <a:pPr algn="r" defTabSz="457200"/>
              <a:r>
                <a:rPr lang="en-US" dirty="0" err="1">
                  <a:solidFill>
                    <a:prstClr val="black"/>
                  </a:solidFill>
                  <a:latin typeface="Calibri"/>
                </a:rPr>
                <a:t>Hjemmepleje</a:t>
              </a:r>
              <a:endParaRPr lang="en-US" dirty="0">
                <a:solidFill>
                  <a:prstClr val="black"/>
                </a:solidFill>
                <a:latin typeface="Calibri"/>
              </a:endParaRPr>
            </a:p>
          </p:txBody>
        </p:sp>
      </p:grpSp>
      <p:sp>
        <p:nvSpPr>
          <p:cNvPr id="19" name="TextBox 18"/>
          <p:cNvSpPr txBox="1"/>
          <p:nvPr/>
        </p:nvSpPr>
        <p:spPr>
          <a:xfrm>
            <a:off x="4443844" y="2114906"/>
            <a:ext cx="2727201" cy="923330"/>
          </a:xfrm>
          <a:prstGeom prst="rect">
            <a:avLst/>
          </a:prstGeom>
          <a:noFill/>
        </p:spPr>
        <p:txBody>
          <a:bodyPr wrap="square" rtlCol="0">
            <a:spAutoFit/>
          </a:bodyPr>
          <a:lstStyle/>
          <a:p>
            <a:pPr algn="ctr" defTabSz="457200"/>
            <a:r>
              <a:rPr lang="en-US" b="1" dirty="0" err="1">
                <a:solidFill>
                  <a:srgbClr val="F79646">
                    <a:lumMod val="75000"/>
                  </a:srgbClr>
                </a:solidFill>
                <a:latin typeface="Calibri"/>
              </a:rPr>
              <a:t>Borgere</a:t>
            </a:r>
            <a:r>
              <a:rPr lang="en-US" b="1" dirty="0">
                <a:solidFill>
                  <a:srgbClr val="F79646">
                    <a:lumMod val="75000"/>
                  </a:srgbClr>
                </a:solidFill>
                <a:latin typeface="Calibri"/>
              </a:rPr>
              <a:t> </a:t>
            </a:r>
            <a:r>
              <a:rPr lang="en-US" b="1" dirty="0" err="1">
                <a:solidFill>
                  <a:srgbClr val="F79646">
                    <a:lumMod val="75000"/>
                  </a:srgbClr>
                </a:solidFill>
                <a:latin typeface="Calibri"/>
              </a:rPr>
              <a:t>har</a:t>
            </a:r>
            <a:r>
              <a:rPr lang="en-US" b="1" dirty="0">
                <a:solidFill>
                  <a:srgbClr val="F79646">
                    <a:lumMod val="75000"/>
                  </a:srgbClr>
                </a:solidFill>
                <a:latin typeface="Calibri"/>
              </a:rPr>
              <a:t> </a:t>
            </a:r>
            <a:r>
              <a:rPr lang="en-US" b="1" dirty="0" err="1">
                <a:solidFill>
                  <a:srgbClr val="F79646">
                    <a:lumMod val="75000"/>
                  </a:srgbClr>
                </a:solidFill>
                <a:latin typeface="Calibri"/>
              </a:rPr>
              <a:t>behov</a:t>
            </a:r>
            <a:r>
              <a:rPr lang="en-US" b="1" dirty="0">
                <a:solidFill>
                  <a:srgbClr val="F79646">
                    <a:lumMod val="75000"/>
                  </a:srgbClr>
                </a:solidFill>
                <a:latin typeface="Calibri"/>
              </a:rPr>
              <a:t> for </a:t>
            </a:r>
            <a:r>
              <a:rPr lang="en-US" b="1" dirty="0" err="1">
                <a:solidFill>
                  <a:srgbClr val="F79646">
                    <a:lumMod val="75000"/>
                  </a:srgbClr>
                </a:solidFill>
                <a:latin typeface="Calibri"/>
              </a:rPr>
              <a:t>forskellige</a:t>
            </a:r>
            <a:r>
              <a:rPr lang="en-US" b="1" dirty="0">
                <a:solidFill>
                  <a:srgbClr val="F79646">
                    <a:lumMod val="75000"/>
                  </a:srgbClr>
                </a:solidFill>
                <a:latin typeface="Calibri"/>
              </a:rPr>
              <a:t> </a:t>
            </a:r>
            <a:r>
              <a:rPr lang="en-US" b="1" dirty="0" err="1">
                <a:solidFill>
                  <a:srgbClr val="F79646">
                    <a:lumMod val="75000"/>
                  </a:srgbClr>
                </a:solidFill>
                <a:latin typeface="Calibri"/>
              </a:rPr>
              <a:t>typer</a:t>
            </a:r>
            <a:r>
              <a:rPr lang="en-US" b="1" dirty="0">
                <a:solidFill>
                  <a:srgbClr val="F79646">
                    <a:lumMod val="75000"/>
                  </a:srgbClr>
                </a:solidFill>
                <a:latin typeface="Calibri"/>
              </a:rPr>
              <a:t> </a:t>
            </a:r>
            <a:r>
              <a:rPr lang="en-US" b="1" dirty="0" err="1">
                <a:solidFill>
                  <a:srgbClr val="F79646">
                    <a:lumMod val="75000"/>
                  </a:srgbClr>
                </a:solidFill>
                <a:latin typeface="Calibri"/>
              </a:rPr>
              <a:t>hjælp</a:t>
            </a:r>
            <a:r>
              <a:rPr lang="en-US" b="1" dirty="0">
                <a:solidFill>
                  <a:srgbClr val="F79646">
                    <a:lumMod val="75000"/>
                  </a:srgbClr>
                </a:solidFill>
                <a:latin typeface="Calibri"/>
              </a:rPr>
              <a:t> </a:t>
            </a:r>
            <a:r>
              <a:rPr lang="en-US" b="1" dirty="0" err="1">
                <a:solidFill>
                  <a:srgbClr val="F79646">
                    <a:lumMod val="75000"/>
                  </a:srgbClr>
                </a:solidFill>
                <a:latin typeface="Calibri"/>
              </a:rPr>
              <a:t>hjemme</a:t>
            </a:r>
            <a:endParaRPr lang="en-US" b="1" dirty="0">
              <a:solidFill>
                <a:srgbClr val="F79646">
                  <a:lumMod val="75000"/>
                </a:srgbClr>
              </a:solidFill>
              <a:latin typeface="Calibri"/>
            </a:endParaRPr>
          </a:p>
        </p:txBody>
      </p:sp>
      <p:sp>
        <p:nvSpPr>
          <p:cNvPr id="22" name="Line Callout 1 21"/>
          <p:cNvSpPr/>
          <p:nvPr/>
        </p:nvSpPr>
        <p:spPr>
          <a:xfrm>
            <a:off x="1772737" y="3564133"/>
            <a:ext cx="2431836" cy="1527962"/>
          </a:xfrm>
          <a:prstGeom prst="borderCallout1">
            <a:avLst>
              <a:gd name="adj1" fmla="val 7798"/>
              <a:gd name="adj2" fmla="val 107051"/>
              <a:gd name="adj3" fmla="val 13928"/>
              <a:gd name="adj4" fmla="val 135351"/>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1400" dirty="0" err="1">
                <a:solidFill>
                  <a:prstClr val="black"/>
                </a:solidFill>
                <a:latin typeface="Calibri"/>
              </a:rPr>
              <a:t>Behov</a:t>
            </a:r>
            <a:r>
              <a:rPr lang="en-US" sz="1400" dirty="0">
                <a:solidFill>
                  <a:prstClr val="black"/>
                </a:solidFill>
                <a:latin typeface="Calibri"/>
              </a:rPr>
              <a:t> for</a:t>
            </a:r>
          </a:p>
          <a:p>
            <a:pPr marL="285750" indent="-285750" defTabSz="457200">
              <a:buFontTx/>
              <a:buChar char="-"/>
            </a:pPr>
            <a:r>
              <a:rPr lang="da-DK" sz="1400" dirty="0">
                <a:solidFill>
                  <a:prstClr val="black"/>
                </a:solidFill>
                <a:latin typeface="Calibri"/>
              </a:rPr>
              <a:t>S</a:t>
            </a:r>
            <a:r>
              <a:rPr lang="en-US" sz="1400" dirty="0" err="1">
                <a:solidFill>
                  <a:prstClr val="black"/>
                </a:solidFill>
                <a:latin typeface="Calibri"/>
              </a:rPr>
              <a:t>årbehandling</a:t>
            </a:r>
            <a:endParaRPr lang="en-US" sz="1400" dirty="0">
              <a:solidFill>
                <a:prstClr val="black"/>
              </a:solidFill>
              <a:latin typeface="Calibri"/>
            </a:endParaRPr>
          </a:p>
          <a:p>
            <a:pPr marL="285750" indent="-285750" defTabSz="457200">
              <a:buFontTx/>
              <a:buChar char="-"/>
            </a:pPr>
            <a:r>
              <a:rPr lang="en-US" sz="1400" dirty="0" err="1">
                <a:solidFill>
                  <a:prstClr val="black"/>
                </a:solidFill>
                <a:latin typeface="Calibri"/>
              </a:rPr>
              <a:t>Hjælp</a:t>
            </a:r>
            <a:r>
              <a:rPr lang="en-US" sz="1400" dirty="0">
                <a:solidFill>
                  <a:prstClr val="black"/>
                </a:solidFill>
                <a:latin typeface="Calibri"/>
              </a:rPr>
              <a:t> </a:t>
            </a:r>
            <a:r>
              <a:rPr lang="en-US" sz="1400" dirty="0" err="1">
                <a:solidFill>
                  <a:prstClr val="black"/>
                </a:solidFill>
                <a:latin typeface="Calibri"/>
              </a:rPr>
              <a:t>til</a:t>
            </a:r>
            <a:r>
              <a:rPr lang="en-US" sz="1400" dirty="0">
                <a:solidFill>
                  <a:prstClr val="black"/>
                </a:solidFill>
                <a:latin typeface="Calibri"/>
              </a:rPr>
              <a:t> </a:t>
            </a:r>
            <a:r>
              <a:rPr lang="en-US" sz="1400" dirty="0" err="1">
                <a:solidFill>
                  <a:prstClr val="black"/>
                </a:solidFill>
                <a:latin typeface="Calibri"/>
              </a:rPr>
              <a:t>medicin</a:t>
            </a:r>
            <a:endParaRPr lang="en-US" sz="1400" dirty="0">
              <a:solidFill>
                <a:prstClr val="black"/>
              </a:solidFill>
              <a:latin typeface="Calibri"/>
            </a:endParaRPr>
          </a:p>
          <a:p>
            <a:pPr marL="285750" indent="-285750" defTabSz="457200">
              <a:buFontTx/>
              <a:buChar char="-"/>
            </a:pPr>
            <a:r>
              <a:rPr lang="en-US" sz="1400" dirty="0" err="1">
                <a:solidFill>
                  <a:prstClr val="black"/>
                </a:solidFill>
                <a:latin typeface="Calibri"/>
              </a:rPr>
              <a:t>Undervisning</a:t>
            </a:r>
            <a:r>
              <a:rPr lang="en-US" sz="1400" dirty="0">
                <a:solidFill>
                  <a:prstClr val="black"/>
                </a:solidFill>
                <a:latin typeface="Calibri"/>
              </a:rPr>
              <a:t>/</a:t>
            </a:r>
            <a:r>
              <a:rPr lang="en-US" sz="1400" dirty="0" err="1">
                <a:solidFill>
                  <a:prstClr val="black"/>
                </a:solidFill>
                <a:latin typeface="Calibri"/>
              </a:rPr>
              <a:t>træning</a:t>
            </a:r>
            <a:r>
              <a:rPr lang="en-US" sz="1400" dirty="0">
                <a:solidFill>
                  <a:prstClr val="black"/>
                </a:solidFill>
                <a:latin typeface="Calibri"/>
              </a:rPr>
              <a:t> </a:t>
            </a:r>
            <a:r>
              <a:rPr lang="en-US" sz="1400" dirty="0" err="1">
                <a:solidFill>
                  <a:prstClr val="black"/>
                </a:solidFill>
                <a:latin typeface="Calibri"/>
              </a:rPr>
              <a:t>i</a:t>
            </a:r>
            <a:r>
              <a:rPr lang="en-US" sz="1400" dirty="0">
                <a:solidFill>
                  <a:prstClr val="black"/>
                </a:solidFill>
                <a:latin typeface="Calibri"/>
              </a:rPr>
              <a:t> </a:t>
            </a:r>
            <a:r>
              <a:rPr lang="en-US" sz="1400" dirty="0" err="1">
                <a:solidFill>
                  <a:prstClr val="black"/>
                </a:solidFill>
                <a:latin typeface="Calibri"/>
              </a:rPr>
              <a:t>håndtering</a:t>
            </a:r>
            <a:r>
              <a:rPr lang="en-US" sz="1400" dirty="0">
                <a:solidFill>
                  <a:prstClr val="black"/>
                </a:solidFill>
                <a:latin typeface="Calibri"/>
              </a:rPr>
              <a:t> </a:t>
            </a:r>
            <a:r>
              <a:rPr lang="en-US" sz="1400" dirty="0" err="1">
                <a:solidFill>
                  <a:prstClr val="black"/>
                </a:solidFill>
                <a:latin typeface="Calibri"/>
              </a:rPr>
              <a:t>af</a:t>
            </a:r>
            <a:r>
              <a:rPr lang="en-US" sz="1400" dirty="0">
                <a:solidFill>
                  <a:prstClr val="black"/>
                </a:solidFill>
                <a:latin typeface="Calibri"/>
              </a:rPr>
              <a:t> </a:t>
            </a:r>
            <a:r>
              <a:rPr lang="en-US" sz="1400" dirty="0" err="1">
                <a:solidFill>
                  <a:prstClr val="black"/>
                </a:solidFill>
                <a:latin typeface="Calibri"/>
              </a:rPr>
              <a:t>egen</a:t>
            </a:r>
            <a:r>
              <a:rPr lang="en-US" sz="1400" dirty="0">
                <a:solidFill>
                  <a:prstClr val="black"/>
                </a:solidFill>
                <a:latin typeface="Calibri"/>
              </a:rPr>
              <a:t> </a:t>
            </a:r>
            <a:r>
              <a:rPr lang="en-US" sz="1400" dirty="0" err="1">
                <a:solidFill>
                  <a:prstClr val="black"/>
                </a:solidFill>
                <a:latin typeface="Calibri"/>
              </a:rPr>
              <a:t>behandling</a:t>
            </a:r>
            <a:endParaRPr lang="en-US" sz="1400" dirty="0">
              <a:solidFill>
                <a:prstClr val="black"/>
              </a:solidFill>
              <a:latin typeface="Calibri"/>
            </a:endParaRPr>
          </a:p>
        </p:txBody>
      </p:sp>
      <p:sp>
        <p:nvSpPr>
          <p:cNvPr id="23" name="Line Callout 1 22"/>
          <p:cNvSpPr/>
          <p:nvPr/>
        </p:nvSpPr>
        <p:spPr>
          <a:xfrm>
            <a:off x="7961462" y="3564134"/>
            <a:ext cx="2657313" cy="1281308"/>
          </a:xfrm>
          <a:prstGeom prst="borderCallout1">
            <a:avLst>
              <a:gd name="adj1" fmla="val 3288"/>
              <a:gd name="adj2" fmla="val -7119"/>
              <a:gd name="adj3" fmla="val 11351"/>
              <a:gd name="adj4" fmla="val -36308"/>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da-DK" sz="1400" dirty="0">
                <a:solidFill>
                  <a:prstClr val="black"/>
                </a:solidFill>
                <a:latin typeface="Calibri"/>
              </a:rPr>
              <a:t>B</a:t>
            </a:r>
            <a:r>
              <a:rPr lang="en-US" sz="1400" dirty="0" err="1">
                <a:solidFill>
                  <a:prstClr val="black"/>
                </a:solidFill>
                <a:latin typeface="Calibri"/>
              </a:rPr>
              <a:t>ehov</a:t>
            </a:r>
            <a:r>
              <a:rPr lang="en-US" sz="1400" dirty="0">
                <a:solidFill>
                  <a:prstClr val="black"/>
                </a:solidFill>
                <a:latin typeface="Calibri"/>
              </a:rPr>
              <a:t> for</a:t>
            </a:r>
          </a:p>
          <a:p>
            <a:pPr marL="285750" indent="-285750" defTabSz="457200">
              <a:buFontTx/>
              <a:buChar char="-"/>
            </a:pPr>
            <a:r>
              <a:rPr lang="da-DK" sz="1400" dirty="0">
                <a:solidFill>
                  <a:prstClr val="black"/>
                </a:solidFill>
                <a:latin typeface="Calibri"/>
              </a:rPr>
              <a:t>Rengøring</a:t>
            </a:r>
            <a:endParaRPr lang="en-US" sz="1400" dirty="0">
              <a:solidFill>
                <a:prstClr val="black"/>
              </a:solidFill>
              <a:latin typeface="Calibri"/>
            </a:endParaRPr>
          </a:p>
          <a:p>
            <a:pPr marL="285750" indent="-285750" defTabSz="457200">
              <a:buFontTx/>
              <a:buChar char="-"/>
            </a:pPr>
            <a:r>
              <a:rPr lang="da-DK" sz="1400" dirty="0">
                <a:solidFill>
                  <a:prstClr val="black"/>
                </a:solidFill>
                <a:latin typeface="Calibri"/>
              </a:rPr>
              <a:t>Hjælp til personlig hygiejne</a:t>
            </a:r>
            <a:endParaRPr lang="en-US" sz="1400" dirty="0">
              <a:solidFill>
                <a:prstClr val="black"/>
              </a:solidFill>
              <a:latin typeface="Calibri"/>
            </a:endParaRPr>
          </a:p>
          <a:p>
            <a:pPr marL="285750" indent="-285750" defTabSz="457200">
              <a:buFontTx/>
              <a:buChar char="-"/>
            </a:pPr>
            <a:r>
              <a:rPr lang="da-DK" sz="1400" dirty="0">
                <a:solidFill>
                  <a:prstClr val="black"/>
                </a:solidFill>
                <a:latin typeface="Calibri"/>
              </a:rPr>
              <a:t>H</a:t>
            </a:r>
            <a:r>
              <a:rPr lang="en-US" sz="1400" dirty="0" err="1">
                <a:solidFill>
                  <a:prstClr val="black"/>
                </a:solidFill>
                <a:latin typeface="Calibri"/>
              </a:rPr>
              <a:t>jælp</a:t>
            </a:r>
            <a:r>
              <a:rPr lang="en-US" sz="1400" dirty="0">
                <a:solidFill>
                  <a:prstClr val="black"/>
                </a:solidFill>
                <a:latin typeface="Calibri"/>
              </a:rPr>
              <a:t> </a:t>
            </a:r>
            <a:r>
              <a:rPr lang="en-US" sz="1400" dirty="0" err="1">
                <a:solidFill>
                  <a:prstClr val="black"/>
                </a:solidFill>
                <a:latin typeface="Calibri"/>
              </a:rPr>
              <a:t>til</a:t>
            </a:r>
            <a:r>
              <a:rPr lang="en-US" sz="1400" dirty="0">
                <a:solidFill>
                  <a:prstClr val="black"/>
                </a:solidFill>
                <a:latin typeface="Calibri"/>
              </a:rPr>
              <a:t> </a:t>
            </a:r>
            <a:r>
              <a:rPr lang="en-US" sz="1400" dirty="0" err="1">
                <a:solidFill>
                  <a:prstClr val="black"/>
                </a:solidFill>
                <a:latin typeface="Calibri"/>
              </a:rPr>
              <a:t>indkøb</a:t>
            </a:r>
            <a:endParaRPr lang="en-US" sz="1400" dirty="0">
              <a:solidFill>
                <a:prstClr val="black"/>
              </a:solidFill>
              <a:latin typeface="Calibri"/>
            </a:endParaRPr>
          </a:p>
          <a:p>
            <a:pPr marL="285750" indent="-285750" defTabSz="457200">
              <a:buFontTx/>
              <a:buChar char="-"/>
            </a:pPr>
            <a:r>
              <a:rPr lang="en-US" sz="1400" dirty="0" err="1">
                <a:solidFill>
                  <a:prstClr val="black"/>
                </a:solidFill>
                <a:latin typeface="Calibri"/>
              </a:rPr>
              <a:t>Hjælp</a:t>
            </a:r>
            <a:r>
              <a:rPr lang="en-US" sz="1400" dirty="0">
                <a:solidFill>
                  <a:prstClr val="black"/>
                </a:solidFill>
                <a:latin typeface="Calibri"/>
              </a:rPr>
              <a:t> </a:t>
            </a:r>
            <a:r>
              <a:rPr lang="en-US" sz="1400" dirty="0" err="1">
                <a:solidFill>
                  <a:prstClr val="black"/>
                </a:solidFill>
                <a:latin typeface="Calibri"/>
              </a:rPr>
              <a:t>til</a:t>
            </a:r>
            <a:r>
              <a:rPr lang="en-US" sz="1400" dirty="0">
                <a:solidFill>
                  <a:prstClr val="black"/>
                </a:solidFill>
                <a:latin typeface="Calibri"/>
              </a:rPr>
              <a:t> </a:t>
            </a:r>
            <a:r>
              <a:rPr lang="en-US" sz="1400" dirty="0" err="1">
                <a:solidFill>
                  <a:prstClr val="black"/>
                </a:solidFill>
                <a:latin typeface="Calibri"/>
              </a:rPr>
              <a:t>madlavning</a:t>
            </a:r>
            <a:endParaRPr lang="en-US" sz="1400" dirty="0">
              <a:solidFill>
                <a:prstClr val="black"/>
              </a:solidFill>
              <a:latin typeface="Calibri"/>
            </a:endParaRPr>
          </a:p>
        </p:txBody>
      </p:sp>
      <p:sp>
        <p:nvSpPr>
          <p:cNvPr id="25" name="Oval 24"/>
          <p:cNvSpPr/>
          <p:nvPr/>
        </p:nvSpPr>
        <p:spPr>
          <a:xfrm>
            <a:off x="1772737" y="5193972"/>
            <a:ext cx="2663276" cy="5852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err="1">
                <a:solidFill>
                  <a:prstClr val="white"/>
                </a:solidFill>
                <a:latin typeface="Calibri"/>
              </a:rPr>
              <a:t>Sundhedslov</a:t>
            </a:r>
            <a:endParaRPr lang="en-US" dirty="0">
              <a:solidFill>
                <a:prstClr val="white"/>
              </a:solidFill>
              <a:latin typeface="Calibri"/>
            </a:endParaRPr>
          </a:p>
        </p:txBody>
      </p:sp>
      <p:sp>
        <p:nvSpPr>
          <p:cNvPr id="26" name="Oval 25"/>
          <p:cNvSpPr/>
          <p:nvPr/>
        </p:nvSpPr>
        <p:spPr>
          <a:xfrm>
            <a:off x="7748955" y="5193972"/>
            <a:ext cx="2869821" cy="5852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err="1">
                <a:solidFill>
                  <a:prstClr val="white"/>
                </a:solidFill>
                <a:latin typeface="Calibri"/>
              </a:rPr>
              <a:t>Servicelov</a:t>
            </a:r>
            <a:endParaRPr lang="en-US" dirty="0">
              <a:solidFill>
                <a:prstClr val="white"/>
              </a:solidFill>
              <a:latin typeface="Calibri"/>
            </a:endParaRPr>
          </a:p>
        </p:txBody>
      </p:sp>
    </p:spTree>
    <p:custDataLst>
      <p:tags r:id="rId1"/>
    </p:custDataLst>
    <p:extLst>
      <p:ext uri="{BB962C8B-B14F-4D97-AF65-F5344CB8AC3E}">
        <p14:creationId xmlns:p14="http://schemas.microsoft.com/office/powerpoint/2010/main" val="311721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Ellipse 58"/>
          <p:cNvSpPr/>
          <p:nvPr/>
        </p:nvSpPr>
        <p:spPr>
          <a:xfrm>
            <a:off x="3971027" y="4917675"/>
            <a:ext cx="2413721"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nvGrpSpPr>
          <p:cNvPr id="6" name="Group 19"/>
          <p:cNvGrpSpPr/>
          <p:nvPr/>
        </p:nvGrpSpPr>
        <p:grpSpPr>
          <a:xfrm>
            <a:off x="1524002" y="909809"/>
            <a:ext cx="3455767" cy="3620101"/>
            <a:chOff x="0" y="52557"/>
            <a:chExt cx="3455767" cy="3620101"/>
          </a:xfrm>
        </p:grpSpPr>
        <p:grpSp>
          <p:nvGrpSpPr>
            <p:cNvPr id="7" name="Group 14"/>
            <p:cNvGrpSpPr/>
            <p:nvPr/>
          </p:nvGrpSpPr>
          <p:grpSpPr>
            <a:xfrm>
              <a:off x="248736" y="122613"/>
              <a:ext cx="3207031" cy="3550045"/>
              <a:chOff x="248736" y="0"/>
              <a:chExt cx="3207031" cy="3550045"/>
            </a:xfrm>
          </p:grpSpPr>
          <p:pic>
            <p:nvPicPr>
              <p:cNvPr id="9" name="Picture 5"/>
              <p:cNvPicPr>
                <a:picLocks noChangeAspect="1"/>
              </p:cNvPicPr>
              <p:nvPr/>
            </p:nvPicPr>
            <p:blipFill>
              <a:blip r:embed="rId3"/>
              <a:stretch>
                <a:fillRect/>
              </a:stretch>
            </p:blipFill>
            <p:spPr>
              <a:xfrm>
                <a:off x="1145906" y="0"/>
                <a:ext cx="2309861" cy="2194368"/>
              </a:xfrm>
              <a:prstGeom prst="rect">
                <a:avLst/>
              </a:prstGeom>
            </p:spPr>
          </p:pic>
          <p:pic>
            <p:nvPicPr>
              <p:cNvPr id="10" name="Picture 8"/>
              <p:cNvPicPr>
                <a:picLocks noChangeAspect="1"/>
              </p:cNvPicPr>
              <p:nvPr/>
            </p:nvPicPr>
            <p:blipFill>
              <a:blip r:embed="rId4"/>
              <a:stretch>
                <a:fillRect/>
              </a:stretch>
            </p:blipFill>
            <p:spPr>
              <a:xfrm>
                <a:off x="248736" y="330226"/>
                <a:ext cx="1317340" cy="2095172"/>
              </a:xfrm>
              <a:prstGeom prst="rect">
                <a:avLst/>
              </a:prstGeom>
            </p:spPr>
          </p:pic>
          <p:pic>
            <p:nvPicPr>
              <p:cNvPr id="11" name="Picture 9"/>
              <p:cNvPicPr>
                <a:picLocks noChangeAspect="1"/>
              </p:cNvPicPr>
              <p:nvPr/>
            </p:nvPicPr>
            <p:blipFill>
              <a:blip r:embed="rId5"/>
              <a:stretch>
                <a:fillRect/>
              </a:stretch>
            </p:blipFill>
            <p:spPr>
              <a:xfrm>
                <a:off x="1211653" y="1203932"/>
                <a:ext cx="1466321" cy="2346113"/>
              </a:xfrm>
              <a:prstGeom prst="rect">
                <a:avLst/>
              </a:prstGeom>
            </p:spPr>
          </p:pic>
          <p:pic>
            <p:nvPicPr>
              <p:cNvPr id="12" name="Picture 10"/>
              <p:cNvPicPr>
                <a:picLocks noChangeAspect="1"/>
              </p:cNvPicPr>
              <p:nvPr/>
            </p:nvPicPr>
            <p:blipFill>
              <a:blip r:embed="rId6"/>
              <a:stretch>
                <a:fillRect/>
              </a:stretch>
            </p:blipFill>
            <p:spPr>
              <a:xfrm>
                <a:off x="386573" y="1603306"/>
                <a:ext cx="962917" cy="1100476"/>
              </a:xfrm>
              <a:prstGeom prst="rect">
                <a:avLst/>
              </a:prstGeom>
            </p:spPr>
          </p:pic>
        </p:grpSp>
        <p:sp>
          <p:nvSpPr>
            <p:cNvPr id="8" name="TextBox 16"/>
            <p:cNvSpPr txBox="1"/>
            <p:nvPr/>
          </p:nvSpPr>
          <p:spPr>
            <a:xfrm>
              <a:off x="0" y="52557"/>
              <a:ext cx="3239167" cy="369332"/>
            </a:xfrm>
            <a:prstGeom prst="rect">
              <a:avLst/>
            </a:prstGeom>
            <a:noFill/>
          </p:spPr>
          <p:txBody>
            <a:bodyPr wrap="square" rtlCol="0">
              <a:spAutoFit/>
            </a:bodyPr>
            <a:lstStyle/>
            <a:p>
              <a:pPr defTabSz="457200"/>
              <a:r>
                <a:rPr lang="en-US" dirty="0" err="1">
                  <a:solidFill>
                    <a:prstClr val="black"/>
                  </a:solidFill>
                  <a:latin typeface="Calibri"/>
                </a:rPr>
                <a:t>Hjemmesygepleje</a:t>
              </a:r>
              <a:endParaRPr lang="en-US" dirty="0">
                <a:solidFill>
                  <a:prstClr val="black"/>
                </a:solidFill>
                <a:latin typeface="Calibri"/>
              </a:endParaRPr>
            </a:p>
          </p:txBody>
        </p:sp>
      </p:grpSp>
      <p:grpSp>
        <p:nvGrpSpPr>
          <p:cNvPr id="13" name="Group 20"/>
          <p:cNvGrpSpPr/>
          <p:nvPr/>
        </p:nvGrpSpPr>
        <p:grpSpPr>
          <a:xfrm>
            <a:off x="7175314" y="956997"/>
            <a:ext cx="3404083" cy="2471119"/>
            <a:chOff x="5651312" y="99745"/>
            <a:chExt cx="3404083" cy="2471119"/>
          </a:xfrm>
        </p:grpSpPr>
        <p:grpSp>
          <p:nvGrpSpPr>
            <p:cNvPr id="14" name="Group 13"/>
            <p:cNvGrpSpPr/>
            <p:nvPr/>
          </p:nvGrpSpPr>
          <p:grpSpPr>
            <a:xfrm>
              <a:off x="5651312" y="383215"/>
              <a:ext cx="3042257" cy="2187649"/>
              <a:chOff x="5651312" y="383215"/>
              <a:chExt cx="3042257" cy="2187649"/>
            </a:xfrm>
          </p:grpSpPr>
          <p:pic>
            <p:nvPicPr>
              <p:cNvPr id="16" name="Picture 3"/>
              <p:cNvPicPr>
                <a:picLocks noChangeAspect="1"/>
              </p:cNvPicPr>
              <p:nvPr/>
            </p:nvPicPr>
            <p:blipFill>
              <a:blip r:embed="rId7"/>
              <a:stretch>
                <a:fillRect/>
              </a:stretch>
            </p:blipFill>
            <p:spPr>
              <a:xfrm>
                <a:off x="7018537" y="760019"/>
                <a:ext cx="1675032" cy="1810845"/>
              </a:xfrm>
              <a:prstGeom prst="rect">
                <a:avLst/>
              </a:prstGeom>
            </p:spPr>
          </p:pic>
          <p:pic>
            <p:nvPicPr>
              <p:cNvPr id="17" name="Picture 6"/>
              <p:cNvPicPr>
                <a:picLocks noChangeAspect="1"/>
              </p:cNvPicPr>
              <p:nvPr/>
            </p:nvPicPr>
            <p:blipFill>
              <a:blip r:embed="rId8"/>
              <a:stretch>
                <a:fillRect/>
              </a:stretch>
            </p:blipFill>
            <p:spPr>
              <a:xfrm flipH="1">
                <a:off x="6392862" y="633197"/>
                <a:ext cx="1260518" cy="1465718"/>
              </a:xfrm>
              <a:prstGeom prst="rect">
                <a:avLst/>
              </a:prstGeom>
            </p:spPr>
          </p:pic>
          <p:pic>
            <p:nvPicPr>
              <p:cNvPr id="18" name="Picture 7"/>
              <p:cNvPicPr>
                <a:picLocks noChangeAspect="1"/>
              </p:cNvPicPr>
              <p:nvPr/>
            </p:nvPicPr>
            <p:blipFill>
              <a:blip r:embed="rId9"/>
              <a:stretch>
                <a:fillRect/>
              </a:stretch>
            </p:blipFill>
            <p:spPr>
              <a:xfrm>
                <a:off x="5651312" y="383215"/>
                <a:ext cx="1197372" cy="1915795"/>
              </a:xfrm>
              <a:prstGeom prst="rect">
                <a:avLst/>
              </a:prstGeom>
            </p:spPr>
          </p:pic>
        </p:grpSp>
        <p:sp>
          <p:nvSpPr>
            <p:cNvPr id="15" name="TextBox 17"/>
            <p:cNvSpPr txBox="1"/>
            <p:nvPr/>
          </p:nvSpPr>
          <p:spPr>
            <a:xfrm>
              <a:off x="5816228" y="99745"/>
              <a:ext cx="3239167" cy="369332"/>
            </a:xfrm>
            <a:prstGeom prst="rect">
              <a:avLst/>
            </a:prstGeom>
            <a:noFill/>
          </p:spPr>
          <p:txBody>
            <a:bodyPr wrap="square" rtlCol="0">
              <a:spAutoFit/>
            </a:bodyPr>
            <a:lstStyle/>
            <a:p>
              <a:pPr algn="r" defTabSz="457200"/>
              <a:r>
                <a:rPr lang="en-US" dirty="0" err="1">
                  <a:solidFill>
                    <a:prstClr val="black"/>
                  </a:solidFill>
                  <a:latin typeface="Calibri"/>
                </a:rPr>
                <a:t>Hjemmepleje</a:t>
              </a:r>
              <a:endParaRPr lang="en-US" dirty="0">
                <a:solidFill>
                  <a:prstClr val="black"/>
                </a:solidFill>
                <a:latin typeface="Calibri"/>
              </a:endParaRPr>
            </a:p>
          </p:txBody>
        </p:sp>
      </p:grpSp>
      <p:pic>
        <p:nvPicPr>
          <p:cNvPr id="24" name="Billede 23"/>
          <p:cNvPicPr>
            <a:picLocks noChangeAspect="1"/>
          </p:cNvPicPr>
          <p:nvPr/>
        </p:nvPicPr>
        <p:blipFill>
          <a:blip r:embed="rId10"/>
          <a:stretch>
            <a:fillRect/>
          </a:stretch>
        </p:blipFill>
        <p:spPr>
          <a:xfrm>
            <a:off x="5302401" y="3607599"/>
            <a:ext cx="1356264" cy="1927196"/>
          </a:xfrm>
          <a:prstGeom prst="rect">
            <a:avLst/>
          </a:prstGeom>
        </p:spPr>
      </p:pic>
      <p:pic>
        <p:nvPicPr>
          <p:cNvPr id="25" name="Billede 24"/>
          <p:cNvPicPr>
            <a:picLocks noChangeAspect="1"/>
          </p:cNvPicPr>
          <p:nvPr/>
        </p:nvPicPr>
        <p:blipFill>
          <a:blip r:embed="rId11"/>
          <a:stretch>
            <a:fillRect/>
          </a:stretch>
        </p:blipFill>
        <p:spPr>
          <a:xfrm>
            <a:off x="6367937" y="2584327"/>
            <a:ext cx="1785556" cy="1562362"/>
          </a:xfrm>
          <a:prstGeom prst="rect">
            <a:avLst/>
          </a:prstGeom>
        </p:spPr>
      </p:pic>
      <p:pic>
        <p:nvPicPr>
          <p:cNvPr id="26" name="Billede 25"/>
          <p:cNvPicPr>
            <a:picLocks noChangeAspect="1"/>
          </p:cNvPicPr>
          <p:nvPr/>
        </p:nvPicPr>
        <p:blipFill>
          <a:blip r:embed="rId11"/>
          <a:stretch>
            <a:fillRect/>
          </a:stretch>
        </p:blipFill>
        <p:spPr>
          <a:xfrm flipH="1">
            <a:off x="3891199" y="2583169"/>
            <a:ext cx="1808612" cy="1562362"/>
          </a:xfrm>
          <a:prstGeom prst="rect">
            <a:avLst/>
          </a:prstGeom>
        </p:spPr>
      </p:pic>
      <p:cxnSp>
        <p:nvCxnSpPr>
          <p:cNvPr id="28" name="Lige pilforbindelse 27"/>
          <p:cNvCxnSpPr/>
          <p:nvPr/>
        </p:nvCxnSpPr>
        <p:spPr>
          <a:xfrm flipH="1">
            <a:off x="6526353" y="3776381"/>
            <a:ext cx="549323" cy="4419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Lige pilforbindelse 29"/>
          <p:cNvCxnSpPr/>
          <p:nvPr/>
        </p:nvCxnSpPr>
        <p:spPr>
          <a:xfrm>
            <a:off x="4896119" y="3804434"/>
            <a:ext cx="480128" cy="4923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Tekstfelt 30"/>
          <p:cNvSpPr txBox="1"/>
          <p:nvPr/>
        </p:nvSpPr>
        <p:spPr>
          <a:xfrm>
            <a:off x="7773998" y="4451545"/>
            <a:ext cx="2894002" cy="923330"/>
          </a:xfrm>
          <a:prstGeom prst="rect">
            <a:avLst/>
          </a:prstGeom>
          <a:noFill/>
        </p:spPr>
        <p:txBody>
          <a:bodyPr wrap="square" rtlCol="0">
            <a:spAutoFit/>
          </a:bodyPr>
          <a:lstStyle/>
          <a:p>
            <a:pPr marL="285750" indent="-285750" defTabSz="457200">
              <a:buFont typeface="Arial" panose="020B0604020202020204" pitchFamily="34" charset="0"/>
              <a:buChar char="•"/>
            </a:pPr>
            <a:r>
              <a:rPr lang="en-US" dirty="0">
                <a:solidFill>
                  <a:prstClr val="black"/>
                </a:solidFill>
                <a:latin typeface="Calibri"/>
              </a:rPr>
              <a:t>ICF I </a:t>
            </a:r>
            <a:r>
              <a:rPr lang="en-US" dirty="0" err="1">
                <a:solidFill>
                  <a:prstClr val="black"/>
                </a:solidFill>
                <a:latin typeface="Calibri"/>
              </a:rPr>
              <a:t>nogen</a:t>
            </a:r>
            <a:r>
              <a:rPr lang="en-US" dirty="0">
                <a:solidFill>
                  <a:prstClr val="black"/>
                </a:solidFill>
                <a:latin typeface="Calibri"/>
              </a:rPr>
              <a:t> </a:t>
            </a:r>
            <a:r>
              <a:rPr lang="en-US" dirty="0" err="1">
                <a:solidFill>
                  <a:prstClr val="black"/>
                </a:solidFill>
                <a:latin typeface="Calibri"/>
              </a:rPr>
              <a:t>kommuner</a:t>
            </a:r>
            <a:endParaRPr lang="en-US" dirty="0">
              <a:solidFill>
                <a:prstClr val="black"/>
              </a:solidFill>
              <a:latin typeface="Calibri"/>
            </a:endParaRPr>
          </a:p>
          <a:p>
            <a:pPr marL="285750" indent="-285750" defTabSz="457200">
              <a:buFont typeface="Arial" panose="020B0604020202020204" pitchFamily="34" charset="0"/>
              <a:buChar char="•"/>
            </a:pPr>
            <a:r>
              <a:rPr lang="en-US" dirty="0" err="1">
                <a:solidFill>
                  <a:prstClr val="black"/>
                </a:solidFill>
                <a:latin typeface="Calibri" panose="020F0502020204030204"/>
              </a:rPr>
              <a:t>Hjemmepleje</a:t>
            </a:r>
            <a:r>
              <a:rPr lang="en-US" dirty="0">
                <a:solidFill>
                  <a:prstClr val="black"/>
                </a:solidFill>
                <a:latin typeface="Calibri" panose="020F0502020204030204"/>
              </a:rPr>
              <a:t> </a:t>
            </a:r>
            <a:r>
              <a:rPr lang="en-US" dirty="0" err="1">
                <a:solidFill>
                  <a:prstClr val="black"/>
                </a:solidFill>
                <a:latin typeface="Calibri" panose="020F0502020204030204"/>
              </a:rPr>
              <a:t>relateret</a:t>
            </a:r>
            <a:r>
              <a:rPr lang="en-US" dirty="0">
                <a:solidFill>
                  <a:prstClr val="black"/>
                </a:solidFill>
                <a:latin typeface="Calibri" panose="020F0502020204030204"/>
              </a:rPr>
              <a:t> </a:t>
            </a:r>
            <a:r>
              <a:rPr lang="en-US" dirty="0" err="1">
                <a:solidFill>
                  <a:prstClr val="black"/>
                </a:solidFill>
                <a:latin typeface="Calibri" panose="020F0502020204030204"/>
              </a:rPr>
              <a:t>til</a:t>
            </a:r>
            <a:r>
              <a:rPr lang="en-US" dirty="0">
                <a:solidFill>
                  <a:prstClr val="black"/>
                </a:solidFill>
                <a:latin typeface="Calibri" panose="020F0502020204030204"/>
              </a:rPr>
              <a:t> </a:t>
            </a:r>
            <a:r>
              <a:rPr lang="en-US" dirty="0" err="1">
                <a:solidFill>
                  <a:prstClr val="black"/>
                </a:solidFill>
                <a:latin typeface="Calibri" panose="020F0502020204030204"/>
              </a:rPr>
              <a:t>bestemte</a:t>
            </a:r>
            <a:r>
              <a:rPr lang="en-US" dirty="0">
                <a:solidFill>
                  <a:prstClr val="black"/>
                </a:solidFill>
                <a:latin typeface="Calibri" panose="020F0502020204030204"/>
              </a:rPr>
              <a:t> </a:t>
            </a:r>
            <a:r>
              <a:rPr lang="en-US" dirty="0" err="1">
                <a:solidFill>
                  <a:prstClr val="black"/>
                </a:solidFill>
                <a:latin typeface="Calibri" panose="020F0502020204030204"/>
              </a:rPr>
              <a:t>lovparagraffer</a:t>
            </a:r>
            <a:endParaRPr lang="en-US" dirty="0">
              <a:solidFill>
                <a:prstClr val="black"/>
              </a:solidFill>
              <a:latin typeface="Calibri" panose="020F0502020204030204"/>
            </a:endParaRPr>
          </a:p>
        </p:txBody>
      </p:sp>
      <p:sp>
        <p:nvSpPr>
          <p:cNvPr id="32" name="Tekstfelt 31"/>
          <p:cNvSpPr txBox="1"/>
          <p:nvPr/>
        </p:nvSpPr>
        <p:spPr>
          <a:xfrm>
            <a:off x="1657642" y="4255135"/>
            <a:ext cx="3502856" cy="1200329"/>
          </a:xfrm>
          <a:prstGeom prst="rect">
            <a:avLst/>
          </a:prstGeom>
          <a:noFill/>
        </p:spPr>
        <p:txBody>
          <a:bodyPr wrap="square" rtlCol="0">
            <a:spAutoFit/>
          </a:bodyPr>
          <a:lstStyle/>
          <a:p>
            <a:pPr marL="285750" indent="-285750" defTabSz="457200">
              <a:buFont typeface="Arial" panose="020B0604020202020204" pitchFamily="34" charset="0"/>
              <a:buChar char="•"/>
            </a:pPr>
            <a:r>
              <a:rPr lang="en-US" dirty="0" err="1">
                <a:solidFill>
                  <a:prstClr val="black"/>
                </a:solidFill>
                <a:latin typeface="Calibri"/>
              </a:rPr>
              <a:t>Fælleskommunal</a:t>
            </a:r>
            <a:r>
              <a:rPr lang="en-US" dirty="0">
                <a:solidFill>
                  <a:prstClr val="black"/>
                </a:solidFill>
                <a:latin typeface="Calibri"/>
              </a:rPr>
              <a:t> </a:t>
            </a:r>
            <a:r>
              <a:rPr lang="en-US" dirty="0" err="1">
                <a:solidFill>
                  <a:prstClr val="black"/>
                </a:solidFill>
                <a:latin typeface="Calibri"/>
              </a:rPr>
              <a:t>indsatskatalog</a:t>
            </a:r>
            <a:endParaRPr lang="en-US" dirty="0">
              <a:solidFill>
                <a:prstClr val="black"/>
              </a:solidFill>
              <a:latin typeface="Calibri"/>
            </a:endParaRPr>
          </a:p>
          <a:p>
            <a:pPr marL="285750" indent="-285750" defTabSz="457200">
              <a:buFont typeface="Arial" panose="020B0604020202020204" pitchFamily="34" charset="0"/>
              <a:buChar char="•"/>
            </a:pPr>
            <a:r>
              <a:rPr lang="en-US" dirty="0" err="1">
                <a:solidFill>
                  <a:prstClr val="black"/>
                </a:solidFill>
                <a:latin typeface="Calibri"/>
              </a:rPr>
              <a:t>Hjemmesygepleje</a:t>
            </a:r>
            <a:r>
              <a:rPr lang="en-US" dirty="0">
                <a:solidFill>
                  <a:prstClr val="black"/>
                </a:solidFill>
                <a:latin typeface="Calibri"/>
              </a:rPr>
              <a:t> </a:t>
            </a:r>
            <a:r>
              <a:rPr lang="en-US" dirty="0" err="1">
                <a:solidFill>
                  <a:prstClr val="black"/>
                </a:solidFill>
                <a:latin typeface="Calibri"/>
              </a:rPr>
              <a:t>relateret</a:t>
            </a:r>
            <a:r>
              <a:rPr lang="en-US" dirty="0">
                <a:solidFill>
                  <a:prstClr val="black"/>
                </a:solidFill>
                <a:latin typeface="Calibri"/>
              </a:rPr>
              <a:t> </a:t>
            </a:r>
            <a:r>
              <a:rPr lang="en-US" dirty="0" err="1">
                <a:solidFill>
                  <a:prstClr val="black"/>
                </a:solidFill>
                <a:latin typeface="Calibri"/>
              </a:rPr>
              <a:t>til</a:t>
            </a:r>
            <a:r>
              <a:rPr lang="en-US" dirty="0">
                <a:solidFill>
                  <a:prstClr val="black"/>
                </a:solidFill>
                <a:latin typeface="Calibri"/>
              </a:rPr>
              <a:t> </a:t>
            </a:r>
            <a:r>
              <a:rPr lang="en-US" dirty="0" err="1">
                <a:solidFill>
                  <a:prstClr val="black"/>
                </a:solidFill>
                <a:latin typeface="Calibri"/>
              </a:rPr>
              <a:t>bestemte</a:t>
            </a:r>
            <a:r>
              <a:rPr lang="en-US" dirty="0">
                <a:solidFill>
                  <a:prstClr val="black"/>
                </a:solidFill>
                <a:latin typeface="Calibri"/>
              </a:rPr>
              <a:t> </a:t>
            </a:r>
            <a:r>
              <a:rPr lang="en-US" dirty="0" err="1">
                <a:solidFill>
                  <a:prstClr val="black"/>
                </a:solidFill>
                <a:latin typeface="Calibri"/>
              </a:rPr>
              <a:t>lovparagraffer</a:t>
            </a:r>
            <a:endParaRPr lang="en-US" dirty="0">
              <a:solidFill>
                <a:prstClr val="black"/>
              </a:solidFill>
              <a:latin typeface="Calibri"/>
            </a:endParaRPr>
          </a:p>
          <a:p>
            <a:pPr marL="285750" indent="-285750" defTabSz="457200">
              <a:buFont typeface="Arial" panose="020B0604020202020204" pitchFamily="34" charset="0"/>
              <a:buChar char="•"/>
            </a:pPr>
            <a:endParaRPr lang="en-US" dirty="0">
              <a:solidFill>
                <a:prstClr val="black"/>
              </a:solidFill>
              <a:latin typeface="Calibri"/>
            </a:endParaRPr>
          </a:p>
        </p:txBody>
      </p:sp>
      <p:cxnSp>
        <p:nvCxnSpPr>
          <p:cNvPr id="34" name="Lige forbindelse 33"/>
          <p:cNvCxnSpPr/>
          <p:nvPr/>
        </p:nvCxnSpPr>
        <p:spPr>
          <a:xfrm flipH="1">
            <a:off x="5980397" y="3487908"/>
            <a:ext cx="31154" cy="1765496"/>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41" name="Tekstfelt 40"/>
          <p:cNvSpPr txBox="1"/>
          <p:nvPr/>
        </p:nvSpPr>
        <p:spPr>
          <a:xfrm>
            <a:off x="5087889" y="2526477"/>
            <a:ext cx="2177649" cy="369332"/>
          </a:xfrm>
          <a:prstGeom prst="rect">
            <a:avLst/>
          </a:prstGeom>
          <a:noFill/>
        </p:spPr>
        <p:txBody>
          <a:bodyPr wrap="square" rtlCol="0">
            <a:spAutoFit/>
          </a:bodyPr>
          <a:lstStyle/>
          <a:p>
            <a:pPr algn="ctr" defTabSz="457200"/>
            <a:r>
              <a:rPr lang="en-US" dirty="0" err="1">
                <a:solidFill>
                  <a:prstClr val="black"/>
                </a:solidFill>
                <a:latin typeface="Calibri"/>
              </a:rPr>
              <a:t>Omsorgssystemer</a:t>
            </a:r>
            <a:endParaRPr lang="en-US" dirty="0">
              <a:solidFill>
                <a:prstClr val="black"/>
              </a:solidFill>
              <a:latin typeface="Calibri"/>
            </a:endParaRPr>
          </a:p>
        </p:txBody>
      </p:sp>
      <p:pic>
        <p:nvPicPr>
          <p:cNvPr id="42" name="Billede 41"/>
          <p:cNvPicPr>
            <a:picLocks noChangeAspect="1"/>
          </p:cNvPicPr>
          <p:nvPr/>
        </p:nvPicPr>
        <p:blipFill>
          <a:blip r:embed="rId10"/>
          <a:stretch>
            <a:fillRect/>
          </a:stretch>
        </p:blipFill>
        <p:spPr>
          <a:xfrm>
            <a:off x="5454801" y="3759999"/>
            <a:ext cx="1356264" cy="1927196"/>
          </a:xfrm>
          <a:prstGeom prst="rect">
            <a:avLst/>
          </a:prstGeom>
        </p:spPr>
      </p:pic>
      <p:cxnSp>
        <p:nvCxnSpPr>
          <p:cNvPr id="43" name="Lige forbindelse 42"/>
          <p:cNvCxnSpPr/>
          <p:nvPr/>
        </p:nvCxnSpPr>
        <p:spPr>
          <a:xfrm flipH="1">
            <a:off x="6132797" y="3640308"/>
            <a:ext cx="31154" cy="1765496"/>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44" name="Billede 43"/>
          <p:cNvPicPr>
            <a:picLocks noChangeAspect="1"/>
          </p:cNvPicPr>
          <p:nvPr/>
        </p:nvPicPr>
        <p:blipFill>
          <a:blip r:embed="rId10"/>
          <a:stretch>
            <a:fillRect/>
          </a:stretch>
        </p:blipFill>
        <p:spPr>
          <a:xfrm>
            <a:off x="5607201" y="3912399"/>
            <a:ext cx="1356264" cy="1927196"/>
          </a:xfrm>
          <a:prstGeom prst="rect">
            <a:avLst/>
          </a:prstGeom>
        </p:spPr>
      </p:pic>
      <p:cxnSp>
        <p:nvCxnSpPr>
          <p:cNvPr id="45" name="Lige forbindelse 44"/>
          <p:cNvCxnSpPr/>
          <p:nvPr/>
        </p:nvCxnSpPr>
        <p:spPr>
          <a:xfrm flipH="1">
            <a:off x="6285197" y="3792708"/>
            <a:ext cx="31154" cy="1765496"/>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46" name="Billede 45"/>
          <p:cNvPicPr>
            <a:picLocks noChangeAspect="1"/>
          </p:cNvPicPr>
          <p:nvPr/>
        </p:nvPicPr>
        <p:blipFill>
          <a:blip r:embed="rId10"/>
          <a:stretch>
            <a:fillRect/>
          </a:stretch>
        </p:blipFill>
        <p:spPr>
          <a:xfrm>
            <a:off x="5759601" y="4064799"/>
            <a:ext cx="1356264" cy="1927196"/>
          </a:xfrm>
          <a:prstGeom prst="rect">
            <a:avLst/>
          </a:prstGeom>
        </p:spPr>
      </p:pic>
      <p:cxnSp>
        <p:nvCxnSpPr>
          <p:cNvPr id="47" name="Lige forbindelse 46"/>
          <p:cNvCxnSpPr/>
          <p:nvPr/>
        </p:nvCxnSpPr>
        <p:spPr>
          <a:xfrm flipH="1">
            <a:off x="6437597" y="3945108"/>
            <a:ext cx="31154" cy="1765496"/>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48" name="Billede 47"/>
          <p:cNvPicPr>
            <a:picLocks noChangeAspect="1"/>
          </p:cNvPicPr>
          <p:nvPr/>
        </p:nvPicPr>
        <p:blipFill>
          <a:blip r:embed="rId10"/>
          <a:stretch>
            <a:fillRect/>
          </a:stretch>
        </p:blipFill>
        <p:spPr>
          <a:xfrm>
            <a:off x="5912001" y="4217199"/>
            <a:ext cx="1356264" cy="1927196"/>
          </a:xfrm>
          <a:prstGeom prst="rect">
            <a:avLst/>
          </a:prstGeom>
        </p:spPr>
      </p:pic>
      <p:cxnSp>
        <p:nvCxnSpPr>
          <p:cNvPr id="49" name="Lige forbindelse 48"/>
          <p:cNvCxnSpPr/>
          <p:nvPr/>
        </p:nvCxnSpPr>
        <p:spPr>
          <a:xfrm flipH="1">
            <a:off x="6589997" y="4097508"/>
            <a:ext cx="31154" cy="1765496"/>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50" name="Billede 49"/>
          <p:cNvPicPr>
            <a:picLocks noChangeAspect="1"/>
          </p:cNvPicPr>
          <p:nvPr/>
        </p:nvPicPr>
        <p:blipFill>
          <a:blip r:embed="rId10"/>
          <a:stretch>
            <a:fillRect/>
          </a:stretch>
        </p:blipFill>
        <p:spPr>
          <a:xfrm>
            <a:off x="6064401" y="4369599"/>
            <a:ext cx="1356264" cy="1927196"/>
          </a:xfrm>
          <a:prstGeom prst="rect">
            <a:avLst/>
          </a:prstGeom>
        </p:spPr>
      </p:pic>
      <p:cxnSp>
        <p:nvCxnSpPr>
          <p:cNvPr id="51" name="Lige forbindelse 50"/>
          <p:cNvCxnSpPr/>
          <p:nvPr/>
        </p:nvCxnSpPr>
        <p:spPr>
          <a:xfrm flipH="1">
            <a:off x="6742397" y="4249908"/>
            <a:ext cx="31154" cy="1765496"/>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52" name="Billede 51"/>
          <p:cNvPicPr>
            <a:picLocks noChangeAspect="1"/>
          </p:cNvPicPr>
          <p:nvPr/>
        </p:nvPicPr>
        <p:blipFill>
          <a:blip r:embed="rId10"/>
          <a:stretch>
            <a:fillRect/>
          </a:stretch>
        </p:blipFill>
        <p:spPr>
          <a:xfrm>
            <a:off x="6216801" y="4521999"/>
            <a:ext cx="1356264" cy="1927196"/>
          </a:xfrm>
          <a:prstGeom prst="rect">
            <a:avLst/>
          </a:prstGeom>
        </p:spPr>
      </p:pic>
      <p:cxnSp>
        <p:nvCxnSpPr>
          <p:cNvPr id="53" name="Lige forbindelse 52"/>
          <p:cNvCxnSpPr/>
          <p:nvPr/>
        </p:nvCxnSpPr>
        <p:spPr>
          <a:xfrm flipH="1">
            <a:off x="6894797" y="4402308"/>
            <a:ext cx="31154" cy="1765496"/>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54" name="Billede 53"/>
          <p:cNvPicPr>
            <a:picLocks noChangeAspect="1"/>
          </p:cNvPicPr>
          <p:nvPr/>
        </p:nvPicPr>
        <p:blipFill>
          <a:blip r:embed="rId10"/>
          <a:stretch>
            <a:fillRect/>
          </a:stretch>
        </p:blipFill>
        <p:spPr>
          <a:xfrm>
            <a:off x="6397338" y="4674399"/>
            <a:ext cx="1356264" cy="1927196"/>
          </a:xfrm>
          <a:prstGeom prst="rect">
            <a:avLst/>
          </a:prstGeom>
        </p:spPr>
      </p:pic>
      <p:cxnSp>
        <p:nvCxnSpPr>
          <p:cNvPr id="55" name="Lige forbindelse 54"/>
          <p:cNvCxnSpPr/>
          <p:nvPr/>
        </p:nvCxnSpPr>
        <p:spPr>
          <a:xfrm flipH="1">
            <a:off x="7047197" y="4554708"/>
            <a:ext cx="31154" cy="1765496"/>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56" name="Billede 55"/>
          <p:cNvPicPr>
            <a:picLocks noChangeAspect="1"/>
          </p:cNvPicPr>
          <p:nvPr/>
        </p:nvPicPr>
        <p:blipFill>
          <a:blip r:embed="rId10"/>
          <a:stretch>
            <a:fillRect/>
          </a:stretch>
        </p:blipFill>
        <p:spPr>
          <a:xfrm>
            <a:off x="6535669" y="4826799"/>
            <a:ext cx="1356264" cy="1927196"/>
          </a:xfrm>
          <a:prstGeom prst="rect">
            <a:avLst/>
          </a:prstGeom>
        </p:spPr>
      </p:pic>
      <p:cxnSp>
        <p:nvCxnSpPr>
          <p:cNvPr id="57" name="Lige forbindelse 56"/>
          <p:cNvCxnSpPr/>
          <p:nvPr/>
        </p:nvCxnSpPr>
        <p:spPr>
          <a:xfrm flipH="1">
            <a:off x="7199597" y="4707108"/>
            <a:ext cx="31154" cy="1765496"/>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58" name="Tekstfelt 57"/>
          <p:cNvSpPr txBox="1"/>
          <p:nvPr/>
        </p:nvSpPr>
        <p:spPr>
          <a:xfrm>
            <a:off x="4105414" y="4993152"/>
            <a:ext cx="2079638" cy="707886"/>
          </a:xfrm>
          <a:prstGeom prst="rect">
            <a:avLst/>
          </a:prstGeom>
          <a:noFill/>
        </p:spPr>
        <p:txBody>
          <a:bodyPr wrap="square" rtlCol="0">
            <a:spAutoFit/>
          </a:bodyPr>
          <a:lstStyle/>
          <a:p>
            <a:pPr algn="ctr" defTabSz="457200"/>
            <a:r>
              <a:rPr lang="en-US" sz="2000" b="1" dirty="0">
                <a:solidFill>
                  <a:srgbClr val="F79646">
                    <a:lumMod val="75000"/>
                  </a:srgbClr>
                </a:solidFill>
                <a:latin typeface="Calibri"/>
              </a:rPr>
              <a:t>Ingen central </a:t>
            </a:r>
            <a:r>
              <a:rPr lang="en-US" sz="2000" b="1" dirty="0" err="1">
                <a:solidFill>
                  <a:srgbClr val="F79646">
                    <a:lumMod val="75000"/>
                  </a:srgbClr>
                </a:solidFill>
                <a:latin typeface="Calibri"/>
              </a:rPr>
              <a:t>samling</a:t>
            </a:r>
            <a:r>
              <a:rPr lang="en-US" sz="2000" b="1" dirty="0">
                <a:solidFill>
                  <a:srgbClr val="F79646">
                    <a:lumMod val="75000"/>
                  </a:srgbClr>
                </a:solidFill>
                <a:latin typeface="Calibri"/>
              </a:rPr>
              <a:t> </a:t>
            </a:r>
            <a:r>
              <a:rPr lang="en-US" sz="2000" b="1" dirty="0" err="1">
                <a:solidFill>
                  <a:srgbClr val="F79646">
                    <a:lumMod val="75000"/>
                  </a:srgbClr>
                </a:solidFill>
                <a:latin typeface="Calibri"/>
              </a:rPr>
              <a:t>af</a:t>
            </a:r>
            <a:r>
              <a:rPr lang="en-US" sz="2000" b="1" dirty="0">
                <a:solidFill>
                  <a:srgbClr val="F79646">
                    <a:lumMod val="75000"/>
                  </a:srgbClr>
                </a:solidFill>
                <a:latin typeface="Calibri"/>
              </a:rPr>
              <a:t> data</a:t>
            </a:r>
          </a:p>
        </p:txBody>
      </p:sp>
    </p:spTree>
    <p:custDataLst>
      <p:tags r:id="rId1"/>
    </p:custDataLst>
    <p:extLst>
      <p:ext uri="{BB962C8B-B14F-4D97-AF65-F5344CB8AC3E}">
        <p14:creationId xmlns:p14="http://schemas.microsoft.com/office/powerpoint/2010/main" val="173638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20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20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40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nodeType="withEffect">
                                  <p:stCondLst>
                                    <p:cond delay="40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nodeType="withEffect">
                                  <p:stCondLst>
                                    <p:cond delay="60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nodeType="withEffect">
                                  <p:stCondLst>
                                    <p:cond delay="60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nodeType="withEffect">
                                  <p:stCondLst>
                                    <p:cond delay="80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nodeType="withEffect">
                                  <p:stCondLst>
                                    <p:cond delay="80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par>
                                <p:cTn id="32" presetID="10" presetClass="entr" presetSubtype="0" fill="hold" nodeType="withEffect">
                                  <p:stCondLst>
                                    <p:cond delay="100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nodeType="withEffect">
                                  <p:stCondLst>
                                    <p:cond delay="100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par>
                                <p:cTn id="38" presetID="10" presetClass="entr" presetSubtype="0" fill="hold" nodeType="withEffect">
                                  <p:stCondLst>
                                    <p:cond delay="120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par>
                                <p:cTn id="41" presetID="10" presetClass="entr" presetSubtype="0" fill="hold" nodeType="withEffect">
                                  <p:stCondLst>
                                    <p:cond delay="120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par>
                                <p:cTn id="44" presetID="10" presetClass="entr" presetSubtype="0" fill="hold" nodeType="withEffect">
                                  <p:stCondLst>
                                    <p:cond delay="140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10" presetClass="entr" presetSubtype="0" fill="hold" nodeType="withEffect">
                                  <p:stCondLst>
                                    <p:cond delay="140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childTnLst>
                                </p:cTn>
                              </p:par>
                              <p:par>
                                <p:cTn id="50" presetID="10" presetClass="entr" presetSubtype="0" fill="hold" nodeType="withEffect">
                                  <p:stCondLst>
                                    <p:cond delay="140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500"/>
                                        <p:tgtEl>
                                          <p:spTgt spid="5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31" grpId="0"/>
      <p:bldP spid="32" grpId="0"/>
      <p:bldP spid="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Line Callout 1 22">
            <a:extLst>
              <a:ext uri="{FF2B5EF4-FFF2-40B4-BE49-F238E27FC236}">
                <a16:creationId xmlns:a16="http://schemas.microsoft.com/office/drawing/2014/main" id="{00DF3054-2B83-4C38-9331-A2559ABD17E5}"/>
              </a:ext>
            </a:extLst>
          </p:cNvPr>
          <p:cNvSpPr/>
          <p:nvPr/>
        </p:nvSpPr>
        <p:spPr>
          <a:xfrm>
            <a:off x="7961462" y="3564134"/>
            <a:ext cx="2657313" cy="1281308"/>
          </a:xfrm>
          <a:prstGeom prst="borderCallout1">
            <a:avLst>
              <a:gd name="adj1" fmla="val 3288"/>
              <a:gd name="adj2" fmla="val -7119"/>
              <a:gd name="adj3" fmla="val 11351"/>
              <a:gd name="adj4" fmla="val -36308"/>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da-DK" sz="1400" dirty="0">
                <a:solidFill>
                  <a:prstClr val="black"/>
                </a:solidFill>
                <a:latin typeface="Calibri"/>
              </a:rPr>
              <a:t>B</a:t>
            </a:r>
            <a:r>
              <a:rPr lang="en-US" sz="1400" dirty="0" err="1">
                <a:solidFill>
                  <a:prstClr val="black"/>
                </a:solidFill>
                <a:latin typeface="Calibri"/>
              </a:rPr>
              <a:t>ehov</a:t>
            </a:r>
            <a:r>
              <a:rPr lang="en-US" sz="1400" dirty="0">
                <a:solidFill>
                  <a:prstClr val="black"/>
                </a:solidFill>
                <a:latin typeface="Calibri"/>
              </a:rPr>
              <a:t> for</a:t>
            </a:r>
          </a:p>
          <a:p>
            <a:pPr marL="285750" indent="-285750" defTabSz="457200">
              <a:buFontTx/>
              <a:buChar char="-"/>
            </a:pPr>
            <a:r>
              <a:rPr lang="da-DK" sz="1400" dirty="0">
                <a:solidFill>
                  <a:prstClr val="black"/>
                </a:solidFill>
                <a:latin typeface="Calibri"/>
              </a:rPr>
              <a:t>Rengøring</a:t>
            </a:r>
            <a:endParaRPr lang="en-US" sz="1400" dirty="0">
              <a:solidFill>
                <a:prstClr val="black"/>
              </a:solidFill>
              <a:latin typeface="Calibri"/>
            </a:endParaRPr>
          </a:p>
          <a:p>
            <a:pPr marL="285750" indent="-285750" defTabSz="457200">
              <a:buFontTx/>
              <a:buChar char="-"/>
            </a:pPr>
            <a:r>
              <a:rPr lang="da-DK" sz="1400" dirty="0">
                <a:solidFill>
                  <a:prstClr val="black"/>
                </a:solidFill>
                <a:latin typeface="Calibri"/>
              </a:rPr>
              <a:t>Hjælp til personlig hygiejne</a:t>
            </a:r>
            <a:endParaRPr lang="en-US" sz="1400" dirty="0">
              <a:solidFill>
                <a:prstClr val="black"/>
              </a:solidFill>
              <a:latin typeface="Calibri"/>
            </a:endParaRPr>
          </a:p>
          <a:p>
            <a:pPr marL="285750" indent="-285750" defTabSz="457200">
              <a:buFontTx/>
              <a:buChar char="-"/>
            </a:pPr>
            <a:r>
              <a:rPr lang="da-DK" sz="1400" dirty="0">
                <a:solidFill>
                  <a:prstClr val="black"/>
                </a:solidFill>
                <a:latin typeface="Calibri"/>
              </a:rPr>
              <a:t>H</a:t>
            </a:r>
            <a:r>
              <a:rPr lang="en-US" sz="1400" dirty="0" err="1">
                <a:solidFill>
                  <a:prstClr val="black"/>
                </a:solidFill>
                <a:latin typeface="Calibri"/>
              </a:rPr>
              <a:t>jælp</a:t>
            </a:r>
            <a:r>
              <a:rPr lang="en-US" sz="1400" dirty="0">
                <a:solidFill>
                  <a:prstClr val="black"/>
                </a:solidFill>
                <a:latin typeface="Calibri"/>
              </a:rPr>
              <a:t> </a:t>
            </a:r>
            <a:r>
              <a:rPr lang="en-US" sz="1400" dirty="0" err="1">
                <a:solidFill>
                  <a:prstClr val="black"/>
                </a:solidFill>
                <a:latin typeface="Calibri"/>
              </a:rPr>
              <a:t>til</a:t>
            </a:r>
            <a:r>
              <a:rPr lang="en-US" sz="1400" dirty="0">
                <a:solidFill>
                  <a:prstClr val="black"/>
                </a:solidFill>
                <a:latin typeface="Calibri"/>
              </a:rPr>
              <a:t> </a:t>
            </a:r>
            <a:r>
              <a:rPr lang="en-US" sz="1400" dirty="0" err="1">
                <a:solidFill>
                  <a:prstClr val="black"/>
                </a:solidFill>
                <a:latin typeface="Calibri"/>
              </a:rPr>
              <a:t>indkøb</a:t>
            </a:r>
            <a:endParaRPr lang="en-US" sz="1400" dirty="0">
              <a:solidFill>
                <a:prstClr val="black"/>
              </a:solidFill>
              <a:latin typeface="Calibri"/>
            </a:endParaRPr>
          </a:p>
          <a:p>
            <a:pPr marL="285750" indent="-285750" defTabSz="457200">
              <a:buFontTx/>
              <a:buChar char="-"/>
            </a:pPr>
            <a:r>
              <a:rPr lang="en-US" sz="1400" dirty="0" err="1">
                <a:solidFill>
                  <a:prstClr val="black"/>
                </a:solidFill>
                <a:latin typeface="Calibri"/>
              </a:rPr>
              <a:t>Hjælp</a:t>
            </a:r>
            <a:r>
              <a:rPr lang="en-US" sz="1400" dirty="0">
                <a:solidFill>
                  <a:prstClr val="black"/>
                </a:solidFill>
                <a:latin typeface="Calibri"/>
              </a:rPr>
              <a:t> </a:t>
            </a:r>
            <a:r>
              <a:rPr lang="en-US" sz="1400" dirty="0" err="1">
                <a:solidFill>
                  <a:prstClr val="black"/>
                </a:solidFill>
                <a:latin typeface="Calibri"/>
              </a:rPr>
              <a:t>til</a:t>
            </a:r>
            <a:r>
              <a:rPr lang="en-US" sz="1400" dirty="0">
                <a:solidFill>
                  <a:prstClr val="black"/>
                </a:solidFill>
                <a:latin typeface="Calibri"/>
              </a:rPr>
              <a:t> </a:t>
            </a:r>
            <a:r>
              <a:rPr lang="en-US" sz="1400" dirty="0" err="1">
                <a:solidFill>
                  <a:prstClr val="black"/>
                </a:solidFill>
                <a:latin typeface="Calibri"/>
              </a:rPr>
              <a:t>madlavning</a:t>
            </a:r>
            <a:endParaRPr lang="en-US" sz="1400" dirty="0">
              <a:solidFill>
                <a:prstClr val="black"/>
              </a:solidFill>
              <a:latin typeface="Calibri"/>
            </a:endParaRPr>
          </a:p>
        </p:txBody>
      </p:sp>
      <p:grpSp>
        <p:nvGrpSpPr>
          <p:cNvPr id="20" name="Group 19"/>
          <p:cNvGrpSpPr/>
          <p:nvPr/>
        </p:nvGrpSpPr>
        <p:grpSpPr>
          <a:xfrm>
            <a:off x="1524002" y="909809"/>
            <a:ext cx="3455767" cy="3620101"/>
            <a:chOff x="0" y="52557"/>
            <a:chExt cx="3455767" cy="3620101"/>
          </a:xfrm>
        </p:grpSpPr>
        <p:grpSp>
          <p:nvGrpSpPr>
            <p:cNvPr id="15" name="Group 14"/>
            <p:cNvGrpSpPr/>
            <p:nvPr/>
          </p:nvGrpSpPr>
          <p:grpSpPr>
            <a:xfrm>
              <a:off x="248736" y="122613"/>
              <a:ext cx="3207031" cy="3550045"/>
              <a:chOff x="248736" y="0"/>
              <a:chExt cx="3207031" cy="3550045"/>
            </a:xfrm>
          </p:grpSpPr>
          <p:pic>
            <p:nvPicPr>
              <p:cNvPr id="6" name="Picture 5"/>
              <p:cNvPicPr>
                <a:picLocks noChangeAspect="1"/>
              </p:cNvPicPr>
              <p:nvPr/>
            </p:nvPicPr>
            <p:blipFill>
              <a:blip r:embed="rId3"/>
              <a:stretch>
                <a:fillRect/>
              </a:stretch>
            </p:blipFill>
            <p:spPr>
              <a:xfrm>
                <a:off x="1145906" y="0"/>
                <a:ext cx="2309861" cy="2194368"/>
              </a:xfrm>
              <a:prstGeom prst="rect">
                <a:avLst/>
              </a:prstGeom>
            </p:spPr>
          </p:pic>
          <p:pic>
            <p:nvPicPr>
              <p:cNvPr id="9" name="Picture 8"/>
              <p:cNvPicPr>
                <a:picLocks noChangeAspect="1"/>
              </p:cNvPicPr>
              <p:nvPr/>
            </p:nvPicPr>
            <p:blipFill>
              <a:blip r:embed="rId4"/>
              <a:stretch>
                <a:fillRect/>
              </a:stretch>
            </p:blipFill>
            <p:spPr>
              <a:xfrm>
                <a:off x="248736" y="330226"/>
                <a:ext cx="1317340" cy="2095172"/>
              </a:xfrm>
              <a:prstGeom prst="rect">
                <a:avLst/>
              </a:prstGeom>
            </p:spPr>
          </p:pic>
          <p:pic>
            <p:nvPicPr>
              <p:cNvPr id="10" name="Picture 9"/>
              <p:cNvPicPr>
                <a:picLocks noChangeAspect="1"/>
              </p:cNvPicPr>
              <p:nvPr/>
            </p:nvPicPr>
            <p:blipFill>
              <a:blip r:embed="rId5"/>
              <a:stretch>
                <a:fillRect/>
              </a:stretch>
            </p:blipFill>
            <p:spPr>
              <a:xfrm>
                <a:off x="1211653" y="1203932"/>
                <a:ext cx="1466321" cy="2346113"/>
              </a:xfrm>
              <a:prstGeom prst="rect">
                <a:avLst/>
              </a:prstGeom>
            </p:spPr>
          </p:pic>
          <p:pic>
            <p:nvPicPr>
              <p:cNvPr id="11" name="Picture 10"/>
              <p:cNvPicPr>
                <a:picLocks noChangeAspect="1"/>
              </p:cNvPicPr>
              <p:nvPr/>
            </p:nvPicPr>
            <p:blipFill>
              <a:blip r:embed="rId6"/>
              <a:stretch>
                <a:fillRect/>
              </a:stretch>
            </p:blipFill>
            <p:spPr>
              <a:xfrm>
                <a:off x="386573" y="1603306"/>
                <a:ext cx="962917" cy="1100476"/>
              </a:xfrm>
              <a:prstGeom prst="rect">
                <a:avLst/>
              </a:prstGeom>
            </p:spPr>
          </p:pic>
        </p:grpSp>
        <p:sp>
          <p:nvSpPr>
            <p:cNvPr id="17" name="TextBox 16"/>
            <p:cNvSpPr txBox="1"/>
            <p:nvPr/>
          </p:nvSpPr>
          <p:spPr>
            <a:xfrm>
              <a:off x="0" y="52557"/>
              <a:ext cx="3239167" cy="369332"/>
            </a:xfrm>
            <a:prstGeom prst="rect">
              <a:avLst/>
            </a:prstGeom>
            <a:noFill/>
          </p:spPr>
          <p:txBody>
            <a:bodyPr wrap="square" rtlCol="0">
              <a:spAutoFit/>
            </a:bodyPr>
            <a:lstStyle/>
            <a:p>
              <a:pPr defTabSz="457200"/>
              <a:r>
                <a:rPr lang="en-US" dirty="0" err="1">
                  <a:solidFill>
                    <a:prstClr val="black"/>
                  </a:solidFill>
                  <a:latin typeface="Calibri"/>
                </a:rPr>
                <a:t>Hjemmesygepleje</a:t>
              </a:r>
              <a:endParaRPr lang="en-US" dirty="0">
                <a:solidFill>
                  <a:prstClr val="black"/>
                </a:solidFill>
                <a:latin typeface="Calibri"/>
              </a:endParaRPr>
            </a:p>
          </p:txBody>
        </p:sp>
      </p:grpSp>
      <p:sp>
        <p:nvSpPr>
          <p:cNvPr id="37" name="Line Callout 1 21">
            <a:extLst>
              <a:ext uri="{FF2B5EF4-FFF2-40B4-BE49-F238E27FC236}">
                <a16:creationId xmlns:a16="http://schemas.microsoft.com/office/drawing/2014/main" id="{7612B16C-CFB7-4D32-829C-BD26C5083D76}"/>
              </a:ext>
            </a:extLst>
          </p:cNvPr>
          <p:cNvSpPr/>
          <p:nvPr/>
        </p:nvSpPr>
        <p:spPr>
          <a:xfrm>
            <a:off x="1772737" y="3564133"/>
            <a:ext cx="2431836" cy="1527962"/>
          </a:xfrm>
          <a:prstGeom prst="borderCallout1">
            <a:avLst>
              <a:gd name="adj1" fmla="val 7798"/>
              <a:gd name="adj2" fmla="val 107051"/>
              <a:gd name="adj3" fmla="val 13928"/>
              <a:gd name="adj4" fmla="val 135351"/>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1400" dirty="0" err="1">
                <a:solidFill>
                  <a:prstClr val="black"/>
                </a:solidFill>
                <a:latin typeface="Calibri"/>
              </a:rPr>
              <a:t>Behov</a:t>
            </a:r>
            <a:r>
              <a:rPr lang="en-US" sz="1400" dirty="0">
                <a:solidFill>
                  <a:prstClr val="black"/>
                </a:solidFill>
                <a:latin typeface="Calibri"/>
              </a:rPr>
              <a:t> for</a:t>
            </a:r>
          </a:p>
          <a:p>
            <a:pPr marL="285750" indent="-285750" defTabSz="457200">
              <a:buFontTx/>
              <a:buChar char="-"/>
            </a:pPr>
            <a:r>
              <a:rPr lang="da-DK" sz="1400" dirty="0">
                <a:solidFill>
                  <a:prstClr val="black"/>
                </a:solidFill>
                <a:latin typeface="Calibri"/>
              </a:rPr>
              <a:t>S</a:t>
            </a:r>
            <a:r>
              <a:rPr lang="en-US" sz="1400" dirty="0" err="1">
                <a:solidFill>
                  <a:prstClr val="black"/>
                </a:solidFill>
                <a:latin typeface="Calibri"/>
              </a:rPr>
              <a:t>årbehandling</a:t>
            </a:r>
            <a:endParaRPr lang="en-US" sz="1400" dirty="0">
              <a:solidFill>
                <a:prstClr val="black"/>
              </a:solidFill>
              <a:latin typeface="Calibri"/>
            </a:endParaRPr>
          </a:p>
          <a:p>
            <a:pPr marL="285750" indent="-285750" defTabSz="457200">
              <a:buFontTx/>
              <a:buChar char="-"/>
            </a:pPr>
            <a:r>
              <a:rPr lang="en-US" sz="1400" dirty="0" err="1">
                <a:solidFill>
                  <a:prstClr val="black"/>
                </a:solidFill>
                <a:latin typeface="Calibri"/>
              </a:rPr>
              <a:t>Hjælp</a:t>
            </a:r>
            <a:r>
              <a:rPr lang="en-US" sz="1400" dirty="0">
                <a:solidFill>
                  <a:prstClr val="black"/>
                </a:solidFill>
                <a:latin typeface="Calibri"/>
              </a:rPr>
              <a:t> </a:t>
            </a:r>
            <a:r>
              <a:rPr lang="en-US" sz="1400" dirty="0" err="1">
                <a:solidFill>
                  <a:prstClr val="black"/>
                </a:solidFill>
                <a:latin typeface="Calibri"/>
              </a:rPr>
              <a:t>til</a:t>
            </a:r>
            <a:r>
              <a:rPr lang="en-US" sz="1400" dirty="0">
                <a:solidFill>
                  <a:prstClr val="black"/>
                </a:solidFill>
                <a:latin typeface="Calibri"/>
              </a:rPr>
              <a:t> </a:t>
            </a:r>
            <a:r>
              <a:rPr lang="en-US" sz="1400" dirty="0" err="1">
                <a:solidFill>
                  <a:prstClr val="black"/>
                </a:solidFill>
                <a:latin typeface="Calibri"/>
              </a:rPr>
              <a:t>medicin</a:t>
            </a:r>
            <a:endParaRPr lang="en-US" sz="1400" dirty="0">
              <a:solidFill>
                <a:prstClr val="black"/>
              </a:solidFill>
              <a:latin typeface="Calibri"/>
            </a:endParaRPr>
          </a:p>
          <a:p>
            <a:pPr marL="285750" indent="-285750" defTabSz="457200">
              <a:buFontTx/>
              <a:buChar char="-"/>
            </a:pPr>
            <a:r>
              <a:rPr lang="en-US" sz="1400" dirty="0" err="1">
                <a:solidFill>
                  <a:prstClr val="black"/>
                </a:solidFill>
                <a:latin typeface="Calibri"/>
              </a:rPr>
              <a:t>Undervisning</a:t>
            </a:r>
            <a:r>
              <a:rPr lang="en-US" sz="1400" dirty="0">
                <a:solidFill>
                  <a:prstClr val="black"/>
                </a:solidFill>
                <a:latin typeface="Calibri"/>
              </a:rPr>
              <a:t>/</a:t>
            </a:r>
            <a:r>
              <a:rPr lang="en-US" sz="1400" dirty="0" err="1">
                <a:solidFill>
                  <a:prstClr val="black"/>
                </a:solidFill>
                <a:latin typeface="Calibri"/>
              </a:rPr>
              <a:t>træning</a:t>
            </a:r>
            <a:r>
              <a:rPr lang="en-US" sz="1400" dirty="0">
                <a:solidFill>
                  <a:prstClr val="black"/>
                </a:solidFill>
                <a:latin typeface="Calibri"/>
              </a:rPr>
              <a:t> </a:t>
            </a:r>
            <a:r>
              <a:rPr lang="en-US" sz="1400" dirty="0" err="1">
                <a:solidFill>
                  <a:prstClr val="black"/>
                </a:solidFill>
                <a:latin typeface="Calibri"/>
              </a:rPr>
              <a:t>i</a:t>
            </a:r>
            <a:r>
              <a:rPr lang="en-US" sz="1400" dirty="0">
                <a:solidFill>
                  <a:prstClr val="black"/>
                </a:solidFill>
                <a:latin typeface="Calibri"/>
              </a:rPr>
              <a:t> </a:t>
            </a:r>
            <a:r>
              <a:rPr lang="en-US" sz="1400" dirty="0" err="1">
                <a:solidFill>
                  <a:prstClr val="black"/>
                </a:solidFill>
                <a:latin typeface="Calibri"/>
              </a:rPr>
              <a:t>håndtering</a:t>
            </a:r>
            <a:r>
              <a:rPr lang="en-US" sz="1400" dirty="0">
                <a:solidFill>
                  <a:prstClr val="black"/>
                </a:solidFill>
                <a:latin typeface="Calibri"/>
              </a:rPr>
              <a:t> </a:t>
            </a:r>
            <a:r>
              <a:rPr lang="en-US" sz="1400" dirty="0" err="1">
                <a:solidFill>
                  <a:prstClr val="black"/>
                </a:solidFill>
                <a:latin typeface="Calibri"/>
              </a:rPr>
              <a:t>af</a:t>
            </a:r>
            <a:r>
              <a:rPr lang="en-US" sz="1400" dirty="0">
                <a:solidFill>
                  <a:prstClr val="black"/>
                </a:solidFill>
                <a:latin typeface="Calibri"/>
              </a:rPr>
              <a:t> </a:t>
            </a:r>
            <a:r>
              <a:rPr lang="en-US" sz="1400" dirty="0" err="1">
                <a:solidFill>
                  <a:prstClr val="black"/>
                </a:solidFill>
                <a:latin typeface="Calibri"/>
              </a:rPr>
              <a:t>egen</a:t>
            </a:r>
            <a:r>
              <a:rPr lang="en-US" sz="1400" dirty="0">
                <a:solidFill>
                  <a:prstClr val="black"/>
                </a:solidFill>
                <a:latin typeface="Calibri"/>
              </a:rPr>
              <a:t> </a:t>
            </a:r>
            <a:r>
              <a:rPr lang="en-US" sz="1400" dirty="0" err="1">
                <a:solidFill>
                  <a:prstClr val="black"/>
                </a:solidFill>
                <a:latin typeface="Calibri"/>
              </a:rPr>
              <a:t>behandling</a:t>
            </a:r>
            <a:endParaRPr lang="en-US" sz="1400" dirty="0">
              <a:solidFill>
                <a:prstClr val="black"/>
              </a:solidFill>
              <a:latin typeface="Calibri"/>
            </a:endParaRPr>
          </a:p>
        </p:txBody>
      </p:sp>
      <p:grpSp>
        <p:nvGrpSpPr>
          <p:cNvPr id="21" name="Group 20"/>
          <p:cNvGrpSpPr/>
          <p:nvPr/>
        </p:nvGrpSpPr>
        <p:grpSpPr>
          <a:xfrm>
            <a:off x="7175314" y="956997"/>
            <a:ext cx="3404083" cy="2471119"/>
            <a:chOff x="5651312" y="99745"/>
            <a:chExt cx="3404083" cy="2471119"/>
          </a:xfrm>
        </p:grpSpPr>
        <p:grpSp>
          <p:nvGrpSpPr>
            <p:cNvPr id="14" name="Group 13"/>
            <p:cNvGrpSpPr/>
            <p:nvPr/>
          </p:nvGrpSpPr>
          <p:grpSpPr>
            <a:xfrm>
              <a:off x="5651312" y="383215"/>
              <a:ext cx="3042257" cy="2187649"/>
              <a:chOff x="5651312" y="383215"/>
              <a:chExt cx="3042257" cy="2187649"/>
            </a:xfrm>
          </p:grpSpPr>
          <p:pic>
            <p:nvPicPr>
              <p:cNvPr id="4" name="Picture 3"/>
              <p:cNvPicPr>
                <a:picLocks noChangeAspect="1"/>
              </p:cNvPicPr>
              <p:nvPr/>
            </p:nvPicPr>
            <p:blipFill>
              <a:blip r:embed="rId7"/>
              <a:stretch>
                <a:fillRect/>
              </a:stretch>
            </p:blipFill>
            <p:spPr>
              <a:xfrm>
                <a:off x="7018537" y="760019"/>
                <a:ext cx="1675032" cy="1810845"/>
              </a:xfrm>
              <a:prstGeom prst="rect">
                <a:avLst/>
              </a:prstGeom>
            </p:spPr>
          </p:pic>
          <p:pic>
            <p:nvPicPr>
              <p:cNvPr id="7" name="Picture 6"/>
              <p:cNvPicPr>
                <a:picLocks noChangeAspect="1"/>
              </p:cNvPicPr>
              <p:nvPr/>
            </p:nvPicPr>
            <p:blipFill>
              <a:blip r:embed="rId8"/>
              <a:stretch>
                <a:fillRect/>
              </a:stretch>
            </p:blipFill>
            <p:spPr>
              <a:xfrm flipH="1">
                <a:off x="6392862" y="633197"/>
                <a:ext cx="1260518" cy="1465718"/>
              </a:xfrm>
              <a:prstGeom prst="rect">
                <a:avLst/>
              </a:prstGeom>
            </p:spPr>
          </p:pic>
          <p:pic>
            <p:nvPicPr>
              <p:cNvPr id="8" name="Picture 7"/>
              <p:cNvPicPr>
                <a:picLocks noChangeAspect="1"/>
              </p:cNvPicPr>
              <p:nvPr/>
            </p:nvPicPr>
            <p:blipFill>
              <a:blip r:embed="rId9"/>
              <a:stretch>
                <a:fillRect/>
              </a:stretch>
            </p:blipFill>
            <p:spPr>
              <a:xfrm>
                <a:off x="5651312" y="383215"/>
                <a:ext cx="1197372" cy="1915795"/>
              </a:xfrm>
              <a:prstGeom prst="rect">
                <a:avLst/>
              </a:prstGeom>
            </p:spPr>
          </p:pic>
        </p:grpSp>
        <p:sp>
          <p:nvSpPr>
            <p:cNvPr id="18" name="TextBox 17"/>
            <p:cNvSpPr txBox="1"/>
            <p:nvPr/>
          </p:nvSpPr>
          <p:spPr>
            <a:xfrm>
              <a:off x="5816228" y="99745"/>
              <a:ext cx="3239167" cy="369332"/>
            </a:xfrm>
            <a:prstGeom prst="rect">
              <a:avLst/>
            </a:prstGeom>
            <a:noFill/>
          </p:spPr>
          <p:txBody>
            <a:bodyPr wrap="square" rtlCol="0">
              <a:spAutoFit/>
            </a:bodyPr>
            <a:lstStyle/>
            <a:p>
              <a:pPr algn="r" defTabSz="457200"/>
              <a:r>
                <a:rPr lang="en-US" dirty="0" err="1">
                  <a:solidFill>
                    <a:prstClr val="black"/>
                  </a:solidFill>
                  <a:latin typeface="Calibri"/>
                </a:rPr>
                <a:t>Hjemmepleje</a:t>
              </a:r>
              <a:endParaRPr lang="en-US" dirty="0">
                <a:solidFill>
                  <a:prstClr val="black"/>
                </a:solidFill>
                <a:latin typeface="Calibri"/>
              </a:endParaRPr>
            </a:p>
          </p:txBody>
        </p:sp>
      </p:grpSp>
      <p:sp>
        <p:nvSpPr>
          <p:cNvPr id="3" name="Ellipse 2"/>
          <p:cNvSpPr/>
          <p:nvPr/>
        </p:nvSpPr>
        <p:spPr>
          <a:xfrm>
            <a:off x="4390730" y="1405081"/>
            <a:ext cx="3407464" cy="40001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nvGrpSpPr>
          <p:cNvPr id="16" name="Group 15"/>
          <p:cNvGrpSpPr/>
          <p:nvPr/>
        </p:nvGrpSpPr>
        <p:grpSpPr>
          <a:xfrm>
            <a:off x="4932998" y="3077508"/>
            <a:ext cx="2407230" cy="2195216"/>
            <a:chOff x="3175162" y="1890052"/>
            <a:chExt cx="2407230" cy="2195216"/>
          </a:xfrm>
        </p:grpSpPr>
        <p:sp>
          <p:nvSpPr>
            <p:cNvPr id="13" name="Oval 12"/>
            <p:cNvSpPr/>
            <p:nvPr/>
          </p:nvSpPr>
          <p:spPr>
            <a:xfrm>
              <a:off x="3175162" y="1890052"/>
              <a:ext cx="2407230" cy="219521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endParaRPr lang="en-US" dirty="0">
                <a:solidFill>
                  <a:prstClr val="black"/>
                </a:solidFill>
                <a:latin typeface="Calibri"/>
              </a:endParaRPr>
            </a:p>
          </p:txBody>
        </p:sp>
        <p:pic>
          <p:nvPicPr>
            <p:cNvPr id="12" name="Picture 11"/>
            <p:cNvPicPr>
              <a:picLocks noChangeAspect="1"/>
            </p:cNvPicPr>
            <p:nvPr/>
          </p:nvPicPr>
          <p:blipFill>
            <a:blip r:embed="rId10"/>
            <a:stretch>
              <a:fillRect/>
            </a:stretch>
          </p:blipFill>
          <p:spPr>
            <a:xfrm>
              <a:off x="3433663" y="2194368"/>
              <a:ext cx="1907523" cy="1812148"/>
            </a:xfrm>
            <a:prstGeom prst="rect">
              <a:avLst/>
            </a:prstGeom>
          </p:spPr>
        </p:pic>
      </p:grpSp>
      <p:grpSp>
        <p:nvGrpSpPr>
          <p:cNvPr id="24" name="Group 27"/>
          <p:cNvGrpSpPr/>
          <p:nvPr/>
        </p:nvGrpSpPr>
        <p:grpSpPr>
          <a:xfrm>
            <a:off x="2124564" y="4962206"/>
            <a:ext cx="8012762" cy="915494"/>
            <a:chOff x="600564" y="4104956"/>
            <a:chExt cx="8012762" cy="915494"/>
          </a:xfrm>
        </p:grpSpPr>
        <p:sp>
          <p:nvSpPr>
            <p:cNvPr id="28" name="Rounded Rectangle 1"/>
            <p:cNvSpPr/>
            <p:nvPr/>
          </p:nvSpPr>
          <p:spPr>
            <a:xfrm>
              <a:off x="3455767" y="4415474"/>
              <a:ext cx="2266934" cy="6049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457200"/>
              <a:r>
                <a:rPr lang="en-US" dirty="0">
                  <a:solidFill>
                    <a:srgbClr val="1F497D">
                      <a:lumMod val="50000"/>
                    </a:srgbClr>
                  </a:solidFill>
                  <a:latin typeface="Calibri"/>
                </a:rPr>
                <a:t>FSIII-</a:t>
              </a:r>
              <a:r>
                <a:rPr lang="en-US" dirty="0" err="1">
                  <a:solidFill>
                    <a:srgbClr val="1F497D">
                      <a:lumMod val="50000"/>
                    </a:srgbClr>
                  </a:solidFill>
                  <a:latin typeface="Calibri"/>
                </a:rPr>
                <a:t>tilstande</a:t>
              </a:r>
              <a:endParaRPr lang="en-US" dirty="0">
                <a:solidFill>
                  <a:srgbClr val="1F497D">
                    <a:lumMod val="50000"/>
                  </a:srgbClr>
                </a:solidFill>
                <a:latin typeface="Calibri"/>
              </a:endParaRPr>
            </a:p>
          </p:txBody>
        </p:sp>
        <p:sp>
          <p:nvSpPr>
            <p:cNvPr id="29" name="Right Arrow 2"/>
            <p:cNvSpPr/>
            <p:nvPr/>
          </p:nvSpPr>
          <p:spPr>
            <a:xfrm>
              <a:off x="5816228" y="4547937"/>
              <a:ext cx="530164" cy="3740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0" name="Right Arrow 23"/>
            <p:cNvSpPr/>
            <p:nvPr/>
          </p:nvSpPr>
          <p:spPr>
            <a:xfrm flipH="1">
              <a:off x="2845346" y="4518405"/>
              <a:ext cx="524271" cy="3740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Rounded Rectangle 24"/>
            <p:cNvSpPr/>
            <p:nvPr/>
          </p:nvSpPr>
          <p:spPr>
            <a:xfrm>
              <a:off x="6437462" y="4396035"/>
              <a:ext cx="2175864" cy="60497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r>
                <a:rPr lang="en-US" dirty="0" err="1">
                  <a:solidFill>
                    <a:srgbClr val="1F497D">
                      <a:lumMod val="50000"/>
                    </a:srgbClr>
                  </a:solidFill>
                  <a:latin typeface="Calibri"/>
                </a:rPr>
                <a:t>Funktionsevne</a:t>
              </a:r>
              <a:r>
                <a:rPr lang="en-US" dirty="0">
                  <a:solidFill>
                    <a:srgbClr val="1F497D">
                      <a:lumMod val="50000"/>
                    </a:srgbClr>
                  </a:solidFill>
                  <a:latin typeface="Calibri"/>
                </a:rPr>
                <a:t> </a:t>
              </a:r>
              <a:r>
                <a:rPr lang="en-US" dirty="0" err="1">
                  <a:solidFill>
                    <a:srgbClr val="1F497D">
                      <a:lumMod val="50000"/>
                    </a:srgbClr>
                  </a:solidFill>
                  <a:latin typeface="Calibri"/>
                </a:rPr>
                <a:t>tilstande</a:t>
              </a:r>
              <a:endParaRPr lang="en-US" dirty="0">
                <a:solidFill>
                  <a:srgbClr val="1F497D">
                    <a:lumMod val="50000"/>
                  </a:srgbClr>
                </a:solidFill>
                <a:latin typeface="Calibri"/>
              </a:endParaRPr>
            </a:p>
          </p:txBody>
        </p:sp>
        <p:sp>
          <p:nvSpPr>
            <p:cNvPr id="32" name="Rounded Rectangle 25"/>
            <p:cNvSpPr/>
            <p:nvPr/>
          </p:nvSpPr>
          <p:spPr>
            <a:xfrm>
              <a:off x="600564" y="4396035"/>
              <a:ext cx="2175864" cy="60497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r>
                <a:rPr lang="en-US" dirty="0" err="1">
                  <a:solidFill>
                    <a:srgbClr val="1F497D">
                      <a:lumMod val="50000"/>
                    </a:srgbClr>
                  </a:solidFill>
                  <a:latin typeface="Calibri"/>
                </a:rPr>
                <a:t>Helbredstilstande</a:t>
              </a:r>
              <a:endParaRPr lang="en-US" dirty="0">
                <a:solidFill>
                  <a:srgbClr val="1F497D">
                    <a:lumMod val="50000"/>
                  </a:srgbClr>
                </a:solidFill>
                <a:latin typeface="Calibri"/>
              </a:endParaRPr>
            </a:p>
          </p:txBody>
        </p:sp>
        <p:sp>
          <p:nvSpPr>
            <p:cNvPr id="33" name="Up Arrow 4"/>
            <p:cNvSpPr/>
            <p:nvPr/>
          </p:nvSpPr>
          <p:spPr>
            <a:xfrm>
              <a:off x="757447" y="4104956"/>
              <a:ext cx="296022" cy="41344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34" name="Up Arrow 26"/>
            <p:cNvSpPr/>
            <p:nvPr/>
          </p:nvSpPr>
          <p:spPr>
            <a:xfrm>
              <a:off x="8149932" y="4104956"/>
              <a:ext cx="296022" cy="41344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grpSp>
      <p:sp>
        <p:nvSpPr>
          <p:cNvPr id="2" name="Tekstfelt 1"/>
          <p:cNvSpPr txBox="1"/>
          <p:nvPr/>
        </p:nvSpPr>
        <p:spPr>
          <a:xfrm>
            <a:off x="4326613" y="2038597"/>
            <a:ext cx="3619284" cy="1569660"/>
          </a:xfrm>
          <a:prstGeom prst="rect">
            <a:avLst/>
          </a:prstGeom>
          <a:noFill/>
        </p:spPr>
        <p:txBody>
          <a:bodyPr wrap="square" rtlCol="0">
            <a:spAutoFit/>
          </a:bodyPr>
          <a:lstStyle/>
          <a:p>
            <a:pPr algn="ctr" defTabSz="457200"/>
            <a:r>
              <a:rPr lang="en-US" sz="2400" b="1" dirty="0" err="1">
                <a:solidFill>
                  <a:srgbClr val="F79646">
                    <a:lumMod val="75000"/>
                  </a:srgbClr>
                </a:solidFill>
                <a:latin typeface="Calibri"/>
              </a:rPr>
              <a:t>Ny</a:t>
            </a:r>
            <a:r>
              <a:rPr lang="en-US" sz="2400" b="1" dirty="0">
                <a:solidFill>
                  <a:srgbClr val="F79646">
                    <a:lumMod val="75000"/>
                  </a:srgbClr>
                </a:solidFill>
                <a:latin typeface="Calibri"/>
              </a:rPr>
              <a:t> </a:t>
            </a:r>
          </a:p>
          <a:p>
            <a:pPr algn="ctr" defTabSz="457200"/>
            <a:r>
              <a:rPr lang="en-US" sz="2400" b="1" dirty="0" err="1">
                <a:solidFill>
                  <a:srgbClr val="F79646">
                    <a:lumMod val="75000"/>
                  </a:srgbClr>
                </a:solidFill>
                <a:latin typeface="Calibri"/>
              </a:rPr>
              <a:t>dokumentationsmodel</a:t>
            </a:r>
            <a:endParaRPr lang="en-US" sz="2400" b="1" dirty="0">
              <a:solidFill>
                <a:srgbClr val="F79646">
                  <a:lumMod val="75000"/>
                </a:srgbClr>
              </a:solidFill>
              <a:latin typeface="Calibri"/>
            </a:endParaRPr>
          </a:p>
          <a:p>
            <a:pPr algn="ctr" defTabSz="457200"/>
            <a:r>
              <a:rPr lang="da-DK" sz="2400" b="1" dirty="0">
                <a:solidFill>
                  <a:srgbClr val="F79646">
                    <a:lumMod val="75000"/>
                  </a:srgbClr>
                </a:solidFill>
                <a:latin typeface="Calibri"/>
              </a:rPr>
              <a:t>B</a:t>
            </a:r>
            <a:r>
              <a:rPr lang="en-US" sz="2400" b="1" dirty="0" err="1">
                <a:solidFill>
                  <a:srgbClr val="F79646">
                    <a:lumMod val="75000"/>
                  </a:srgbClr>
                </a:solidFill>
                <a:latin typeface="Calibri"/>
              </a:rPr>
              <a:t>orgeren</a:t>
            </a:r>
            <a:r>
              <a:rPr lang="en-US" sz="2400" b="1" dirty="0">
                <a:solidFill>
                  <a:srgbClr val="F79646">
                    <a:lumMod val="75000"/>
                  </a:srgbClr>
                </a:solidFill>
                <a:latin typeface="Calibri"/>
              </a:rPr>
              <a:t> </a:t>
            </a:r>
            <a:r>
              <a:rPr lang="en-US" sz="2400" b="1" dirty="0" err="1">
                <a:solidFill>
                  <a:srgbClr val="F79646">
                    <a:lumMod val="75000"/>
                  </a:srgbClr>
                </a:solidFill>
                <a:latin typeface="Calibri"/>
              </a:rPr>
              <a:t>i</a:t>
            </a:r>
            <a:r>
              <a:rPr lang="en-US" sz="2400" b="1" dirty="0">
                <a:solidFill>
                  <a:srgbClr val="F79646">
                    <a:lumMod val="75000"/>
                  </a:srgbClr>
                </a:solidFill>
                <a:latin typeface="Calibri"/>
              </a:rPr>
              <a:t> centrum</a:t>
            </a:r>
          </a:p>
          <a:p>
            <a:pPr algn="ctr" defTabSz="457200"/>
            <a:endParaRPr lang="en-US" sz="2400" b="1" dirty="0">
              <a:solidFill>
                <a:srgbClr val="F79646">
                  <a:lumMod val="75000"/>
                </a:srgbClr>
              </a:solidFill>
              <a:latin typeface="Calibri"/>
            </a:endParaRPr>
          </a:p>
        </p:txBody>
      </p:sp>
      <p:sp>
        <p:nvSpPr>
          <p:cNvPr id="35" name="Rounded Rectangle 25"/>
          <p:cNvSpPr/>
          <p:nvPr/>
        </p:nvSpPr>
        <p:spPr>
          <a:xfrm>
            <a:off x="1772737" y="3294874"/>
            <a:ext cx="1575840" cy="60497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r>
              <a:rPr lang="en-US" dirty="0" err="1">
                <a:solidFill>
                  <a:srgbClr val="1F497D">
                    <a:lumMod val="50000"/>
                  </a:srgbClr>
                </a:solidFill>
                <a:latin typeface="Calibri"/>
              </a:rPr>
              <a:t>Indsatser</a:t>
            </a:r>
            <a:endParaRPr lang="en-US" dirty="0">
              <a:solidFill>
                <a:srgbClr val="1F497D">
                  <a:lumMod val="50000"/>
                </a:srgbClr>
              </a:solidFill>
              <a:latin typeface="Calibri"/>
            </a:endParaRPr>
          </a:p>
        </p:txBody>
      </p:sp>
      <p:sp>
        <p:nvSpPr>
          <p:cNvPr id="36" name="Rounded Rectangle 25"/>
          <p:cNvSpPr/>
          <p:nvPr/>
        </p:nvSpPr>
        <p:spPr>
          <a:xfrm>
            <a:off x="7948143" y="3261646"/>
            <a:ext cx="1575840" cy="60497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r>
              <a:rPr lang="en-US" dirty="0" err="1">
                <a:solidFill>
                  <a:srgbClr val="1F497D">
                    <a:lumMod val="50000"/>
                  </a:srgbClr>
                </a:solidFill>
                <a:latin typeface="Calibri"/>
              </a:rPr>
              <a:t>Indsatser</a:t>
            </a:r>
            <a:endParaRPr lang="en-US" dirty="0">
              <a:solidFill>
                <a:srgbClr val="1F497D">
                  <a:lumMod val="50000"/>
                </a:srgbClr>
              </a:solidFill>
              <a:latin typeface="Calibri"/>
            </a:endParaRPr>
          </a:p>
        </p:txBody>
      </p:sp>
    </p:spTree>
    <p:custDataLst>
      <p:tags r:id="rId1"/>
    </p:custDataLst>
    <p:extLst>
      <p:ext uri="{BB962C8B-B14F-4D97-AF65-F5344CB8AC3E}">
        <p14:creationId xmlns:p14="http://schemas.microsoft.com/office/powerpoint/2010/main" val="282286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C58EC25-B4E1-43BC-B4A1-85B47FBB4E9E}"/>
              </a:ext>
            </a:extLst>
          </p:cNvPr>
          <p:cNvSpPr>
            <a:spLocks noGrp="1"/>
          </p:cNvSpPr>
          <p:nvPr>
            <p:ph type="title"/>
          </p:nvPr>
        </p:nvSpPr>
        <p:spPr>
          <a:xfrm>
            <a:off x="838200" y="963877"/>
            <a:ext cx="3494362" cy="4930246"/>
          </a:xfrm>
        </p:spPr>
        <p:txBody>
          <a:bodyPr>
            <a:normAutofit/>
          </a:bodyPr>
          <a:lstStyle/>
          <a:p>
            <a:pPr algn="r"/>
            <a:r>
              <a:rPr lang="da-DK" sz="3700" dirty="0">
                <a:solidFill>
                  <a:schemeClr val="accent6">
                    <a:lumMod val="75000"/>
                  </a:schemeClr>
                </a:solidFill>
              </a:rPr>
              <a:t>Hvad er Fælles sprog III?</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Pladsholder til indhold 4">
            <a:extLst>
              <a:ext uri="{FF2B5EF4-FFF2-40B4-BE49-F238E27FC236}">
                <a16:creationId xmlns:a16="http://schemas.microsoft.com/office/drawing/2014/main" id="{71419F24-83FB-4090-A46C-1AB0B71A3CCD}"/>
              </a:ext>
            </a:extLst>
          </p:cNvPr>
          <p:cNvSpPr>
            <a:spLocks noGrp="1"/>
          </p:cNvSpPr>
          <p:nvPr>
            <p:ph idx="1"/>
          </p:nvPr>
        </p:nvSpPr>
        <p:spPr>
          <a:xfrm>
            <a:off x="4976031" y="963877"/>
            <a:ext cx="6377769" cy="4930246"/>
          </a:xfrm>
        </p:spPr>
        <p:txBody>
          <a:bodyPr anchor="ctr">
            <a:normAutofit/>
          </a:bodyPr>
          <a:lstStyle/>
          <a:p>
            <a:r>
              <a:rPr lang="da-DK" sz="2400" dirty="0"/>
              <a:t>FSIII er en dokumentationsmetode, der specificere en række obligatoriske og optionelle datapunker</a:t>
            </a:r>
          </a:p>
          <a:p>
            <a:pPr lvl="1"/>
            <a:r>
              <a:rPr lang="da-DK" sz="2000" dirty="0"/>
              <a:t>Metoden og den obligatoriske data er et udtryk for det, man skal opfylde for at overholde FSIII, det er ikke en garanti for, at alle kommunens faglige mål med den kommunale dokumentation bliver opfyldt</a:t>
            </a:r>
          </a:p>
          <a:p>
            <a:pPr lvl="1"/>
            <a:endParaRPr lang="da-DK" sz="1600" dirty="0"/>
          </a:p>
        </p:txBody>
      </p:sp>
      <p:pic>
        <p:nvPicPr>
          <p:cNvPr id="8" name="Billede 7" descr="Et billede, der indeholder tog, sløret&#10;&#10;Automatisk genereret beskrivelse">
            <a:extLst>
              <a:ext uri="{FF2B5EF4-FFF2-40B4-BE49-F238E27FC236}">
                <a16:creationId xmlns:a16="http://schemas.microsoft.com/office/drawing/2014/main" id="{9F4BEE9C-EFB1-4E05-81BE-72986E215EAC}"/>
              </a:ext>
            </a:extLst>
          </p:cNvPr>
          <p:cNvPicPr>
            <a:picLocks noChangeAspect="1"/>
          </p:cNvPicPr>
          <p:nvPr/>
        </p:nvPicPr>
        <p:blipFill rotWithShape="1">
          <a:blip r:embed="rId2">
            <a:extLst>
              <a:ext uri="{28A0092B-C50C-407E-A947-70E740481C1C}">
                <a14:useLocalDpi xmlns:a14="http://schemas.microsoft.com/office/drawing/2010/main" val="0"/>
              </a:ext>
            </a:extLst>
          </a:blip>
          <a:srcRect t="79349"/>
          <a:stretch/>
        </p:blipFill>
        <p:spPr>
          <a:xfrm rot="16200000" flipH="1">
            <a:off x="2508686" y="3488266"/>
            <a:ext cx="4352582" cy="82661"/>
          </a:xfrm>
          <a:prstGeom prst="rect">
            <a:avLst/>
          </a:prstGeom>
        </p:spPr>
      </p:pic>
    </p:spTree>
    <p:extLst>
      <p:ext uri="{BB962C8B-B14F-4D97-AF65-F5344CB8AC3E}">
        <p14:creationId xmlns:p14="http://schemas.microsoft.com/office/powerpoint/2010/main" val="3808042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532C6C-6F82-4C87-BA36-34E2684420FF}"/>
              </a:ext>
            </a:extLst>
          </p:cNvPr>
          <p:cNvSpPr>
            <a:spLocks noGrp="1"/>
          </p:cNvSpPr>
          <p:nvPr>
            <p:ph type="title"/>
          </p:nvPr>
        </p:nvSpPr>
        <p:spPr/>
        <p:txBody>
          <a:bodyPr/>
          <a:lstStyle/>
          <a:p>
            <a:r>
              <a:rPr lang="da-DK" dirty="0">
                <a:solidFill>
                  <a:schemeClr val="accent6">
                    <a:lumMod val="75000"/>
                  </a:schemeClr>
                </a:solidFill>
              </a:rPr>
              <a:t>Procesmodel</a:t>
            </a:r>
          </a:p>
        </p:txBody>
      </p:sp>
      <p:sp>
        <p:nvSpPr>
          <p:cNvPr id="3" name="Pladsholder til indhold 2">
            <a:extLst>
              <a:ext uri="{FF2B5EF4-FFF2-40B4-BE49-F238E27FC236}">
                <a16:creationId xmlns:a16="http://schemas.microsoft.com/office/drawing/2014/main" id="{C63639D5-2B70-43D4-9B8A-258C3F9695D4}"/>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B6629B99-1598-4BD9-9275-1C712196DB07}"/>
              </a:ext>
            </a:extLst>
          </p:cNvPr>
          <p:cNvPicPr>
            <a:picLocks noChangeAspect="1"/>
          </p:cNvPicPr>
          <p:nvPr/>
        </p:nvPicPr>
        <p:blipFill>
          <a:blip r:embed="rId2"/>
          <a:stretch>
            <a:fillRect/>
          </a:stretch>
        </p:blipFill>
        <p:spPr>
          <a:xfrm>
            <a:off x="3273027" y="1599407"/>
            <a:ext cx="5165766" cy="4577556"/>
          </a:xfrm>
          <a:prstGeom prst="rect">
            <a:avLst/>
          </a:prstGeom>
        </p:spPr>
      </p:pic>
    </p:spTree>
    <p:extLst>
      <p:ext uri="{BB962C8B-B14F-4D97-AF65-F5344CB8AC3E}">
        <p14:creationId xmlns:p14="http://schemas.microsoft.com/office/powerpoint/2010/main" val="170861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a:extLst>
              <a:ext uri="{FF2B5EF4-FFF2-40B4-BE49-F238E27FC236}">
                <a16:creationId xmlns:a16="http://schemas.microsoft.com/office/drawing/2014/main" id="{F0994237-C080-4284-8CC7-AA10E1D09735}"/>
              </a:ext>
            </a:extLst>
          </p:cNvPr>
          <p:cNvPicPr>
            <a:picLocks noGrp="1" noChangeAspect="1"/>
          </p:cNvPicPr>
          <p:nvPr>
            <p:ph idx="1"/>
          </p:nvPr>
        </p:nvPicPr>
        <p:blipFill>
          <a:blip r:embed="rId3"/>
          <a:stretch>
            <a:fillRect/>
          </a:stretch>
        </p:blipFill>
        <p:spPr>
          <a:xfrm>
            <a:off x="1559496" y="533192"/>
            <a:ext cx="9113272" cy="5344081"/>
          </a:xfrm>
          <a:prstGeom prst="rect">
            <a:avLst/>
          </a:prstGeom>
        </p:spPr>
      </p:pic>
      <p:sp>
        <p:nvSpPr>
          <p:cNvPr id="7" name="Kombinationstegning: figur 6">
            <a:extLst>
              <a:ext uri="{FF2B5EF4-FFF2-40B4-BE49-F238E27FC236}">
                <a16:creationId xmlns:a16="http://schemas.microsoft.com/office/drawing/2014/main" id="{C4908DCE-9DAA-4E02-A001-FDA5BA19AAA3}"/>
              </a:ext>
            </a:extLst>
          </p:cNvPr>
          <p:cNvSpPr/>
          <p:nvPr/>
        </p:nvSpPr>
        <p:spPr>
          <a:xfrm>
            <a:off x="1726537" y="935162"/>
            <a:ext cx="3596640" cy="2529840"/>
          </a:xfrm>
          <a:custGeom>
            <a:avLst/>
            <a:gdLst>
              <a:gd name="connsiteX0" fmla="*/ 3596640 w 3606800"/>
              <a:gd name="connsiteY0" fmla="*/ 2377440 h 2468880"/>
              <a:gd name="connsiteX1" fmla="*/ 0 w 3606800"/>
              <a:gd name="connsiteY1" fmla="*/ 0 h 2468880"/>
              <a:gd name="connsiteX2" fmla="*/ 50800 w 3606800"/>
              <a:gd name="connsiteY2" fmla="*/ 2468880 h 2468880"/>
              <a:gd name="connsiteX3" fmla="*/ 3606800 w 3606800"/>
              <a:gd name="connsiteY3" fmla="*/ 2468880 h 2468880"/>
              <a:gd name="connsiteX4" fmla="*/ 3596640 w 3606800"/>
              <a:gd name="connsiteY4" fmla="*/ 2377440 h 2468880"/>
              <a:gd name="connsiteX0" fmla="*/ 3596640 w 3606800"/>
              <a:gd name="connsiteY0" fmla="*/ 2326640 h 2468880"/>
              <a:gd name="connsiteX1" fmla="*/ 0 w 3606800"/>
              <a:gd name="connsiteY1" fmla="*/ 0 h 2468880"/>
              <a:gd name="connsiteX2" fmla="*/ 50800 w 3606800"/>
              <a:gd name="connsiteY2" fmla="*/ 2468880 h 2468880"/>
              <a:gd name="connsiteX3" fmla="*/ 3606800 w 3606800"/>
              <a:gd name="connsiteY3" fmla="*/ 2468880 h 2468880"/>
              <a:gd name="connsiteX4" fmla="*/ 3596640 w 3606800"/>
              <a:gd name="connsiteY4" fmla="*/ 2326640 h 2468880"/>
              <a:gd name="connsiteX0" fmla="*/ 3596640 w 3606800"/>
              <a:gd name="connsiteY0" fmla="*/ 2326640 h 2499360"/>
              <a:gd name="connsiteX1" fmla="*/ 0 w 3606800"/>
              <a:gd name="connsiteY1" fmla="*/ 0 h 2499360"/>
              <a:gd name="connsiteX2" fmla="*/ 50800 w 3606800"/>
              <a:gd name="connsiteY2" fmla="*/ 2468880 h 2499360"/>
              <a:gd name="connsiteX3" fmla="*/ 3606800 w 3606800"/>
              <a:gd name="connsiteY3" fmla="*/ 2499360 h 2499360"/>
              <a:gd name="connsiteX4" fmla="*/ 3596640 w 3606800"/>
              <a:gd name="connsiteY4" fmla="*/ 2326640 h 2499360"/>
              <a:gd name="connsiteX0" fmla="*/ 3596640 w 3606800"/>
              <a:gd name="connsiteY0" fmla="*/ 2346960 h 2499360"/>
              <a:gd name="connsiteX1" fmla="*/ 0 w 3606800"/>
              <a:gd name="connsiteY1" fmla="*/ 0 h 2499360"/>
              <a:gd name="connsiteX2" fmla="*/ 50800 w 3606800"/>
              <a:gd name="connsiteY2" fmla="*/ 2468880 h 2499360"/>
              <a:gd name="connsiteX3" fmla="*/ 3606800 w 3606800"/>
              <a:gd name="connsiteY3" fmla="*/ 2499360 h 2499360"/>
              <a:gd name="connsiteX4" fmla="*/ 3596640 w 3606800"/>
              <a:gd name="connsiteY4" fmla="*/ 2346960 h 2499360"/>
              <a:gd name="connsiteX0" fmla="*/ 3586480 w 3596640"/>
              <a:gd name="connsiteY0" fmla="*/ 2377440 h 2529840"/>
              <a:gd name="connsiteX1" fmla="*/ 0 w 3596640"/>
              <a:gd name="connsiteY1" fmla="*/ 0 h 2529840"/>
              <a:gd name="connsiteX2" fmla="*/ 40640 w 3596640"/>
              <a:gd name="connsiteY2" fmla="*/ 2499360 h 2529840"/>
              <a:gd name="connsiteX3" fmla="*/ 3596640 w 3596640"/>
              <a:gd name="connsiteY3" fmla="*/ 2529840 h 2529840"/>
              <a:gd name="connsiteX4" fmla="*/ 3586480 w 3596640"/>
              <a:gd name="connsiteY4" fmla="*/ 2377440 h 2529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6640" h="2529840">
                <a:moveTo>
                  <a:pt x="3586480" y="2377440"/>
                </a:moveTo>
                <a:lnTo>
                  <a:pt x="0" y="0"/>
                </a:lnTo>
                <a:lnTo>
                  <a:pt x="40640" y="2499360"/>
                </a:lnTo>
                <a:lnTo>
                  <a:pt x="3596640" y="2529840"/>
                </a:lnTo>
                <a:lnTo>
                  <a:pt x="3586480" y="23774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Kombinationstegning: figur 7">
            <a:extLst>
              <a:ext uri="{FF2B5EF4-FFF2-40B4-BE49-F238E27FC236}">
                <a16:creationId xmlns:a16="http://schemas.microsoft.com/office/drawing/2014/main" id="{1D5E854A-911F-4699-AA2A-46B51274FE7E}"/>
              </a:ext>
            </a:extLst>
          </p:cNvPr>
          <p:cNvSpPr/>
          <p:nvPr/>
        </p:nvSpPr>
        <p:spPr>
          <a:xfrm>
            <a:off x="1555143" y="533192"/>
            <a:ext cx="9113271" cy="2849205"/>
          </a:xfrm>
          <a:custGeom>
            <a:avLst/>
            <a:gdLst>
              <a:gd name="connsiteX0" fmla="*/ 40640 w 9022080"/>
              <a:gd name="connsiteY0" fmla="*/ 0 h 2763520"/>
              <a:gd name="connsiteX1" fmla="*/ 0 w 9022080"/>
              <a:gd name="connsiteY1" fmla="*/ 355600 h 2763520"/>
              <a:gd name="connsiteX2" fmla="*/ 3718560 w 9022080"/>
              <a:gd name="connsiteY2" fmla="*/ 2722880 h 2763520"/>
              <a:gd name="connsiteX3" fmla="*/ 3820160 w 9022080"/>
              <a:gd name="connsiteY3" fmla="*/ 2519680 h 2763520"/>
              <a:gd name="connsiteX4" fmla="*/ 3972560 w 9022080"/>
              <a:gd name="connsiteY4" fmla="*/ 2418080 h 2763520"/>
              <a:gd name="connsiteX5" fmla="*/ 4206240 w 9022080"/>
              <a:gd name="connsiteY5" fmla="*/ 2286000 h 2763520"/>
              <a:gd name="connsiteX6" fmla="*/ 4439920 w 9022080"/>
              <a:gd name="connsiteY6" fmla="*/ 2316480 h 2763520"/>
              <a:gd name="connsiteX7" fmla="*/ 4663440 w 9022080"/>
              <a:gd name="connsiteY7" fmla="*/ 2397760 h 2763520"/>
              <a:gd name="connsiteX8" fmla="*/ 4846320 w 9022080"/>
              <a:gd name="connsiteY8" fmla="*/ 2590800 h 2763520"/>
              <a:gd name="connsiteX9" fmla="*/ 4917440 w 9022080"/>
              <a:gd name="connsiteY9" fmla="*/ 2722880 h 2763520"/>
              <a:gd name="connsiteX10" fmla="*/ 4937760 w 9022080"/>
              <a:gd name="connsiteY10" fmla="*/ 2763520 h 2763520"/>
              <a:gd name="connsiteX11" fmla="*/ 9022080 w 9022080"/>
              <a:gd name="connsiteY11" fmla="*/ 416560 h 2763520"/>
              <a:gd name="connsiteX12" fmla="*/ 9011920 w 9022080"/>
              <a:gd name="connsiteY12" fmla="*/ 111760 h 2763520"/>
              <a:gd name="connsiteX13" fmla="*/ 40640 w 9022080"/>
              <a:gd name="connsiteY13" fmla="*/ 0 h 276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2080" h="2763520">
                <a:moveTo>
                  <a:pt x="40640" y="0"/>
                </a:moveTo>
                <a:lnTo>
                  <a:pt x="0" y="355600"/>
                </a:lnTo>
                <a:lnTo>
                  <a:pt x="3718560" y="2722880"/>
                </a:lnTo>
                <a:lnTo>
                  <a:pt x="3820160" y="2519680"/>
                </a:lnTo>
                <a:lnTo>
                  <a:pt x="3972560" y="2418080"/>
                </a:lnTo>
                <a:lnTo>
                  <a:pt x="4206240" y="2286000"/>
                </a:lnTo>
                <a:lnTo>
                  <a:pt x="4439920" y="2316480"/>
                </a:lnTo>
                <a:lnTo>
                  <a:pt x="4663440" y="2397760"/>
                </a:lnTo>
                <a:lnTo>
                  <a:pt x="4846320" y="2590800"/>
                </a:lnTo>
                <a:lnTo>
                  <a:pt x="4917440" y="2722880"/>
                </a:lnTo>
                <a:lnTo>
                  <a:pt x="4937760" y="2763520"/>
                </a:lnTo>
                <a:lnTo>
                  <a:pt x="9022080" y="416560"/>
                </a:lnTo>
                <a:lnTo>
                  <a:pt x="9011920" y="111760"/>
                </a:lnTo>
                <a:lnTo>
                  <a:pt x="4064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Kombinationstegning: figur 8">
            <a:extLst>
              <a:ext uri="{FF2B5EF4-FFF2-40B4-BE49-F238E27FC236}">
                <a16:creationId xmlns:a16="http://schemas.microsoft.com/office/drawing/2014/main" id="{E9069959-5F4C-4E05-9186-9302BD1B2C81}"/>
              </a:ext>
            </a:extLst>
          </p:cNvPr>
          <p:cNvSpPr/>
          <p:nvPr/>
        </p:nvSpPr>
        <p:spPr>
          <a:xfrm>
            <a:off x="6492240" y="1016000"/>
            <a:ext cx="4114800" cy="2540000"/>
          </a:xfrm>
          <a:custGeom>
            <a:avLst/>
            <a:gdLst>
              <a:gd name="connsiteX0" fmla="*/ 0 w 4114800"/>
              <a:gd name="connsiteY0" fmla="*/ 2346960 h 2540000"/>
              <a:gd name="connsiteX1" fmla="*/ 4114800 w 4114800"/>
              <a:gd name="connsiteY1" fmla="*/ 0 h 2540000"/>
              <a:gd name="connsiteX2" fmla="*/ 4043680 w 4114800"/>
              <a:gd name="connsiteY2" fmla="*/ 2540000 h 2540000"/>
              <a:gd name="connsiteX3" fmla="*/ 10160 w 4114800"/>
              <a:gd name="connsiteY3" fmla="*/ 2468880 h 2540000"/>
              <a:gd name="connsiteX4" fmla="*/ 0 w 4114800"/>
              <a:gd name="connsiteY4" fmla="*/ 2346960 h 2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2540000">
                <a:moveTo>
                  <a:pt x="0" y="2346960"/>
                </a:moveTo>
                <a:lnTo>
                  <a:pt x="4114800" y="0"/>
                </a:lnTo>
                <a:lnTo>
                  <a:pt x="4043680" y="2540000"/>
                </a:lnTo>
                <a:lnTo>
                  <a:pt x="10160" y="2468880"/>
                </a:lnTo>
                <a:lnTo>
                  <a:pt x="0" y="2346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Kombinationstegning: figur 9">
            <a:extLst>
              <a:ext uri="{FF2B5EF4-FFF2-40B4-BE49-F238E27FC236}">
                <a16:creationId xmlns:a16="http://schemas.microsoft.com/office/drawing/2014/main" id="{678CCCE8-E8E6-4B93-9412-BF2B7E5FCEA7}"/>
              </a:ext>
            </a:extLst>
          </p:cNvPr>
          <p:cNvSpPr/>
          <p:nvPr/>
        </p:nvSpPr>
        <p:spPr>
          <a:xfrm>
            <a:off x="6268720" y="3495040"/>
            <a:ext cx="4246880" cy="2357120"/>
          </a:xfrm>
          <a:custGeom>
            <a:avLst/>
            <a:gdLst>
              <a:gd name="connsiteX0" fmla="*/ 0 w 4246880"/>
              <a:gd name="connsiteY0" fmla="*/ 426720 h 2357120"/>
              <a:gd name="connsiteX1" fmla="*/ 274320 w 4246880"/>
              <a:gd name="connsiteY1" fmla="*/ 0 h 2357120"/>
              <a:gd name="connsiteX2" fmla="*/ 4246880 w 4246880"/>
              <a:gd name="connsiteY2" fmla="*/ 91440 h 2357120"/>
              <a:gd name="connsiteX3" fmla="*/ 4236720 w 4246880"/>
              <a:gd name="connsiteY3" fmla="*/ 2357120 h 2357120"/>
              <a:gd name="connsiteX4" fmla="*/ 1259840 w 4246880"/>
              <a:gd name="connsiteY4" fmla="*/ 2336800 h 2357120"/>
              <a:gd name="connsiteX5" fmla="*/ 0 w 4246880"/>
              <a:gd name="connsiteY5" fmla="*/ 426720 h 235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6880" h="2357120">
                <a:moveTo>
                  <a:pt x="0" y="426720"/>
                </a:moveTo>
                <a:lnTo>
                  <a:pt x="274320" y="0"/>
                </a:lnTo>
                <a:lnTo>
                  <a:pt x="4246880" y="91440"/>
                </a:lnTo>
                <a:cubicBezTo>
                  <a:pt x="4243493" y="846667"/>
                  <a:pt x="4240107" y="1601893"/>
                  <a:pt x="4236720" y="2357120"/>
                </a:cubicBezTo>
                <a:lnTo>
                  <a:pt x="1259840" y="2336800"/>
                </a:lnTo>
                <a:lnTo>
                  <a:pt x="0" y="4267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Kombinationstegning: figur 10">
            <a:extLst>
              <a:ext uri="{FF2B5EF4-FFF2-40B4-BE49-F238E27FC236}">
                <a16:creationId xmlns:a16="http://schemas.microsoft.com/office/drawing/2014/main" id="{DC643676-8572-4A8F-BBB2-B9FAF5513F05}"/>
              </a:ext>
            </a:extLst>
          </p:cNvPr>
          <p:cNvSpPr/>
          <p:nvPr/>
        </p:nvSpPr>
        <p:spPr>
          <a:xfrm>
            <a:off x="4114800" y="3881120"/>
            <a:ext cx="3495040" cy="1991360"/>
          </a:xfrm>
          <a:custGeom>
            <a:avLst/>
            <a:gdLst>
              <a:gd name="connsiteX0" fmla="*/ 2143760 w 3495040"/>
              <a:gd name="connsiteY0" fmla="*/ 50800 h 1991360"/>
              <a:gd name="connsiteX1" fmla="*/ 3495040 w 3495040"/>
              <a:gd name="connsiteY1" fmla="*/ 1991360 h 1991360"/>
              <a:gd name="connsiteX2" fmla="*/ 0 w 3495040"/>
              <a:gd name="connsiteY2" fmla="*/ 1889760 h 1991360"/>
              <a:gd name="connsiteX3" fmla="*/ 10160 w 3495040"/>
              <a:gd name="connsiteY3" fmla="*/ 1808480 h 1991360"/>
              <a:gd name="connsiteX4" fmla="*/ 1422400 w 3495040"/>
              <a:gd name="connsiteY4" fmla="*/ 0 h 1991360"/>
              <a:gd name="connsiteX5" fmla="*/ 1635760 w 3495040"/>
              <a:gd name="connsiteY5" fmla="*/ 132080 h 1991360"/>
              <a:gd name="connsiteX6" fmla="*/ 1869440 w 3495040"/>
              <a:gd name="connsiteY6" fmla="*/ 142240 h 1991360"/>
              <a:gd name="connsiteX7" fmla="*/ 2092960 w 3495040"/>
              <a:gd name="connsiteY7" fmla="*/ 81280 h 1991360"/>
              <a:gd name="connsiteX8" fmla="*/ 2143760 w 3495040"/>
              <a:gd name="connsiteY8" fmla="*/ 50800 h 199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5040" h="1991360">
                <a:moveTo>
                  <a:pt x="2143760" y="50800"/>
                </a:moveTo>
                <a:lnTo>
                  <a:pt x="3495040" y="1991360"/>
                </a:lnTo>
                <a:lnTo>
                  <a:pt x="0" y="1889760"/>
                </a:lnTo>
                <a:lnTo>
                  <a:pt x="10160" y="1808480"/>
                </a:lnTo>
                <a:lnTo>
                  <a:pt x="1422400" y="0"/>
                </a:lnTo>
                <a:lnTo>
                  <a:pt x="1635760" y="132080"/>
                </a:lnTo>
                <a:lnTo>
                  <a:pt x="1869440" y="142240"/>
                </a:lnTo>
                <a:lnTo>
                  <a:pt x="2092960" y="81280"/>
                </a:lnTo>
                <a:lnTo>
                  <a:pt x="2143760" y="508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Kombinationstegning: figur 11">
            <a:extLst>
              <a:ext uri="{FF2B5EF4-FFF2-40B4-BE49-F238E27FC236}">
                <a16:creationId xmlns:a16="http://schemas.microsoft.com/office/drawing/2014/main" id="{1AB9CDE9-871F-41A9-B6B8-969BF40F1FE4}"/>
              </a:ext>
            </a:extLst>
          </p:cNvPr>
          <p:cNvSpPr/>
          <p:nvPr/>
        </p:nvSpPr>
        <p:spPr>
          <a:xfrm>
            <a:off x="1686560" y="3454400"/>
            <a:ext cx="3881120" cy="2387600"/>
          </a:xfrm>
          <a:custGeom>
            <a:avLst/>
            <a:gdLst>
              <a:gd name="connsiteX0" fmla="*/ 3616960 w 3881120"/>
              <a:gd name="connsiteY0" fmla="*/ 20320 h 2387600"/>
              <a:gd name="connsiteX1" fmla="*/ 3708400 w 3881120"/>
              <a:gd name="connsiteY1" fmla="*/ 294640 h 2387600"/>
              <a:gd name="connsiteX2" fmla="*/ 3830320 w 3881120"/>
              <a:gd name="connsiteY2" fmla="*/ 396240 h 2387600"/>
              <a:gd name="connsiteX3" fmla="*/ 3881120 w 3881120"/>
              <a:gd name="connsiteY3" fmla="*/ 487680 h 2387600"/>
              <a:gd name="connsiteX4" fmla="*/ 2346960 w 3881120"/>
              <a:gd name="connsiteY4" fmla="*/ 2387600 h 2387600"/>
              <a:gd name="connsiteX5" fmla="*/ 0 w 3881120"/>
              <a:gd name="connsiteY5" fmla="*/ 2286000 h 2387600"/>
              <a:gd name="connsiteX6" fmla="*/ 0 w 3881120"/>
              <a:gd name="connsiteY6" fmla="*/ 0 h 2387600"/>
              <a:gd name="connsiteX7" fmla="*/ 3616960 w 3881120"/>
              <a:gd name="connsiteY7" fmla="*/ 20320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1120" h="2387600">
                <a:moveTo>
                  <a:pt x="3616960" y="20320"/>
                </a:moveTo>
                <a:lnTo>
                  <a:pt x="3708400" y="294640"/>
                </a:lnTo>
                <a:lnTo>
                  <a:pt x="3830320" y="396240"/>
                </a:lnTo>
                <a:lnTo>
                  <a:pt x="3881120" y="487680"/>
                </a:lnTo>
                <a:lnTo>
                  <a:pt x="2346960" y="2387600"/>
                </a:lnTo>
                <a:lnTo>
                  <a:pt x="0" y="2286000"/>
                </a:lnTo>
                <a:lnTo>
                  <a:pt x="0" y="0"/>
                </a:lnTo>
                <a:lnTo>
                  <a:pt x="3616960" y="203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78289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a:extLst>
              <a:ext uri="{FF2B5EF4-FFF2-40B4-BE49-F238E27FC236}">
                <a16:creationId xmlns:a16="http://schemas.microsoft.com/office/drawing/2014/main" id="{14E0DF41-62E8-4E3A-8E9D-D706A1518EF1}"/>
              </a:ext>
            </a:extLst>
          </p:cNvPr>
          <p:cNvPicPr>
            <a:picLocks noGrp="1" noChangeAspect="1"/>
          </p:cNvPicPr>
          <p:nvPr>
            <p:ph idx="1"/>
          </p:nvPr>
        </p:nvPicPr>
        <p:blipFill>
          <a:blip r:embed="rId3"/>
          <a:stretch>
            <a:fillRect/>
          </a:stretch>
        </p:blipFill>
        <p:spPr>
          <a:xfrm>
            <a:off x="3503712" y="332657"/>
            <a:ext cx="4824536" cy="5677245"/>
          </a:xfrm>
          <a:prstGeom prst="rect">
            <a:avLst/>
          </a:prstGeom>
        </p:spPr>
      </p:pic>
    </p:spTree>
    <p:custDataLst>
      <p:tags r:id="rId1"/>
    </p:custDataLst>
    <p:extLst>
      <p:ext uri="{BB962C8B-B14F-4D97-AF65-F5344CB8AC3E}">
        <p14:creationId xmlns:p14="http://schemas.microsoft.com/office/powerpoint/2010/main" val="2142411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81454-A015-4705-9B60-B08761707CF0}"/>
              </a:ext>
            </a:extLst>
          </p:cNvPr>
          <p:cNvSpPr>
            <a:spLocks noGrp="1"/>
          </p:cNvSpPr>
          <p:nvPr>
            <p:ph type="title"/>
          </p:nvPr>
        </p:nvSpPr>
        <p:spPr/>
        <p:txBody>
          <a:bodyPr/>
          <a:lstStyle/>
          <a:p>
            <a:r>
              <a:rPr lang="en-US" dirty="0" err="1"/>
              <a:t>Indsatser</a:t>
            </a:r>
            <a:endParaRPr lang="en-US" dirty="0"/>
          </a:p>
        </p:txBody>
      </p:sp>
      <p:pic>
        <p:nvPicPr>
          <p:cNvPr id="4" name="Billede 3">
            <a:extLst>
              <a:ext uri="{FF2B5EF4-FFF2-40B4-BE49-F238E27FC236}">
                <a16:creationId xmlns:a16="http://schemas.microsoft.com/office/drawing/2014/main" id="{D1238A39-2CB3-4565-9724-86AB65CB2E05}"/>
              </a:ext>
            </a:extLst>
          </p:cNvPr>
          <p:cNvPicPr>
            <a:picLocks noChangeAspect="1"/>
          </p:cNvPicPr>
          <p:nvPr/>
        </p:nvPicPr>
        <p:blipFill rotWithShape="1">
          <a:blip r:embed="rId3"/>
          <a:srcRect t="40466"/>
          <a:stretch/>
        </p:blipFill>
        <p:spPr>
          <a:xfrm>
            <a:off x="6816081" y="1794902"/>
            <a:ext cx="3076575" cy="3986467"/>
          </a:xfrm>
          <a:prstGeom prst="rect">
            <a:avLst/>
          </a:prstGeom>
        </p:spPr>
      </p:pic>
      <p:pic>
        <p:nvPicPr>
          <p:cNvPr id="5" name="Billede 4">
            <a:extLst>
              <a:ext uri="{FF2B5EF4-FFF2-40B4-BE49-F238E27FC236}">
                <a16:creationId xmlns:a16="http://schemas.microsoft.com/office/drawing/2014/main" id="{BA363401-C37D-489C-B4B1-14E895D789F0}"/>
              </a:ext>
            </a:extLst>
          </p:cNvPr>
          <p:cNvPicPr>
            <a:picLocks noChangeAspect="1"/>
          </p:cNvPicPr>
          <p:nvPr/>
        </p:nvPicPr>
        <p:blipFill rotWithShape="1">
          <a:blip r:embed="rId3"/>
          <a:srcRect l="-964" r="964" b="59545"/>
          <a:stretch/>
        </p:blipFill>
        <p:spPr>
          <a:xfrm>
            <a:off x="2783633" y="2074540"/>
            <a:ext cx="3076575" cy="2708920"/>
          </a:xfrm>
          <a:prstGeom prst="rect">
            <a:avLst/>
          </a:prstGeom>
        </p:spPr>
      </p:pic>
    </p:spTree>
    <p:custDataLst>
      <p:tags r:id="rId1"/>
    </p:custDataLst>
    <p:extLst>
      <p:ext uri="{BB962C8B-B14F-4D97-AF65-F5344CB8AC3E}">
        <p14:creationId xmlns:p14="http://schemas.microsoft.com/office/powerpoint/2010/main" val="184223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41AAC5B-46D1-42C8-BDF4-679C54D3740D}"/>
              </a:ext>
            </a:extLst>
          </p:cNvPr>
          <p:cNvSpPr/>
          <p:nvPr/>
        </p:nvSpPr>
        <p:spPr>
          <a:xfrm>
            <a:off x="0" y="0"/>
            <a:ext cx="2916428"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el 3">
            <a:extLst>
              <a:ext uri="{FF2B5EF4-FFF2-40B4-BE49-F238E27FC236}">
                <a16:creationId xmlns:a16="http://schemas.microsoft.com/office/drawing/2014/main" id="{ABA36522-0AFD-4225-86CC-4930FFB0C586}"/>
              </a:ext>
            </a:extLst>
          </p:cNvPr>
          <p:cNvSpPr>
            <a:spLocks noGrp="1"/>
          </p:cNvSpPr>
          <p:nvPr>
            <p:ph type="title"/>
          </p:nvPr>
        </p:nvSpPr>
        <p:spPr>
          <a:xfrm>
            <a:off x="311019" y="3142579"/>
            <a:ext cx="2176220" cy="541526"/>
          </a:xfrm>
        </p:spPr>
        <p:txBody>
          <a:bodyPr>
            <a:noAutofit/>
          </a:bodyPr>
          <a:lstStyle/>
          <a:p>
            <a:r>
              <a:rPr lang="en-US" sz="1400" dirty="0">
                <a:solidFill>
                  <a:schemeClr val="bg1"/>
                </a:solidFill>
              </a:rPr>
              <a:t>Kirstine Rosenbeck Gøeg</a:t>
            </a:r>
          </a:p>
        </p:txBody>
      </p:sp>
      <p:sp>
        <p:nvSpPr>
          <p:cNvPr id="3" name="Pladsholder til indhold 2">
            <a:extLst>
              <a:ext uri="{FF2B5EF4-FFF2-40B4-BE49-F238E27FC236}">
                <a16:creationId xmlns:a16="http://schemas.microsoft.com/office/drawing/2014/main" id="{E9EE9662-28DE-4156-BBD2-DE7AFB1287CD}"/>
              </a:ext>
            </a:extLst>
          </p:cNvPr>
          <p:cNvSpPr>
            <a:spLocks noGrp="1"/>
          </p:cNvSpPr>
          <p:nvPr>
            <p:ph sz="half" idx="1"/>
          </p:nvPr>
        </p:nvSpPr>
        <p:spPr>
          <a:xfrm>
            <a:off x="3091912" y="812800"/>
            <a:ext cx="4177098" cy="5835973"/>
          </a:xfrm>
        </p:spPr>
        <p:txBody>
          <a:bodyPr>
            <a:normAutofit lnSpcReduction="10000"/>
          </a:bodyPr>
          <a:lstStyle/>
          <a:p>
            <a:r>
              <a:rPr lang="da-DK" sz="1600" dirty="0"/>
              <a:t>Uddannelse</a:t>
            </a:r>
          </a:p>
          <a:p>
            <a:pPr lvl="1"/>
            <a:r>
              <a:rPr lang="da-DK" sz="1400" dirty="0"/>
              <a:t>2003-2009: Civilingeniør i sundhedsteknologi fra Aalborg Universitet med specialisering i medicinsk informatik</a:t>
            </a:r>
          </a:p>
          <a:p>
            <a:pPr lvl="1"/>
            <a:r>
              <a:rPr lang="da-DK" sz="1400" dirty="0"/>
              <a:t>2009-2014: Ph.d. fra Aalborg Universitet</a:t>
            </a:r>
          </a:p>
          <a:p>
            <a:pPr lvl="1"/>
            <a:r>
              <a:rPr lang="da-DK" sz="1400" dirty="0"/>
              <a:t>2014-2015: Uddannelse til SNOMED CT Implementeringsrådgiver, IHTSDO.</a:t>
            </a:r>
          </a:p>
          <a:p>
            <a:r>
              <a:rPr lang="da-DK" sz="1600" dirty="0"/>
              <a:t>Ansættelser</a:t>
            </a:r>
          </a:p>
          <a:p>
            <a:pPr lvl="1"/>
            <a:r>
              <a:rPr lang="da-DK" sz="1400" dirty="0"/>
              <a:t>2015- : Adm. Direktør, stifter og ejer af Rosenbeck </a:t>
            </a:r>
            <a:r>
              <a:rPr lang="da-DK" sz="1400" dirty="0" err="1"/>
              <a:t>Informatics</a:t>
            </a:r>
            <a:r>
              <a:rPr lang="da-DK" sz="1400" dirty="0"/>
              <a:t> </a:t>
            </a:r>
            <a:r>
              <a:rPr lang="da-DK" sz="1400" dirty="0" err="1"/>
              <a:t>Aps</a:t>
            </a:r>
            <a:endParaRPr lang="da-DK" sz="1400" dirty="0"/>
          </a:p>
          <a:p>
            <a:pPr lvl="1"/>
            <a:r>
              <a:rPr lang="da-DK" sz="1400" dirty="0"/>
              <a:t>2016-2019: Adjunkt på Aalborg Universitet, Institut for Medicin og Sundhedsteknologi</a:t>
            </a:r>
          </a:p>
          <a:p>
            <a:pPr lvl="1"/>
            <a:r>
              <a:rPr lang="da-DK" sz="1400" dirty="0"/>
              <a:t>2017-2019: Ekstern forsker ved University College Nordjylland, forskningsgruppe for Teknologi i Borgernær Sundhed (20%)</a:t>
            </a:r>
          </a:p>
          <a:p>
            <a:pPr lvl="1"/>
            <a:r>
              <a:rPr lang="da-DK" sz="1400" dirty="0"/>
              <a:t>Tidligere akademiske ansættelser ved Aalborg universitet</a:t>
            </a:r>
          </a:p>
          <a:p>
            <a:r>
              <a:rPr lang="en-US" sz="1600" dirty="0" err="1"/>
              <a:t>Formidling</a:t>
            </a:r>
            <a:endParaRPr lang="en-US" sz="1600" dirty="0"/>
          </a:p>
          <a:p>
            <a:pPr lvl="1"/>
            <a:r>
              <a:rPr lang="da-DK" sz="1400" dirty="0"/>
              <a:t>2010-: 30+ Videnskabelige publikationer indenfor sundheds-IT</a:t>
            </a:r>
          </a:p>
          <a:p>
            <a:endParaRPr lang="da-DK" sz="1600" dirty="0"/>
          </a:p>
          <a:p>
            <a:pPr marL="0" indent="0">
              <a:buNone/>
            </a:pPr>
            <a:endParaRPr lang="da-DK" sz="1600" dirty="0"/>
          </a:p>
        </p:txBody>
      </p:sp>
      <p:sp>
        <p:nvSpPr>
          <p:cNvPr id="5" name="Pladsholder til indhold 4">
            <a:extLst>
              <a:ext uri="{FF2B5EF4-FFF2-40B4-BE49-F238E27FC236}">
                <a16:creationId xmlns:a16="http://schemas.microsoft.com/office/drawing/2014/main" id="{440C34B1-B2AC-42A9-9A8C-5C01493B50B9}"/>
              </a:ext>
            </a:extLst>
          </p:cNvPr>
          <p:cNvSpPr>
            <a:spLocks noGrp="1"/>
          </p:cNvSpPr>
          <p:nvPr>
            <p:ph sz="half" idx="2"/>
          </p:nvPr>
        </p:nvSpPr>
        <p:spPr>
          <a:xfrm>
            <a:off x="7269010" y="728736"/>
            <a:ext cx="4260273" cy="5835974"/>
          </a:xfrm>
        </p:spPr>
        <p:txBody>
          <a:bodyPr>
            <a:normAutofit lnSpcReduction="10000"/>
          </a:bodyPr>
          <a:lstStyle/>
          <a:p>
            <a:r>
              <a:rPr lang="da-DK" sz="1600" dirty="0"/>
              <a:t>Udvalgte projekter</a:t>
            </a:r>
            <a:endParaRPr lang="da-DK" sz="1400" dirty="0"/>
          </a:p>
          <a:p>
            <a:pPr lvl="1"/>
            <a:r>
              <a:rPr lang="da-DK" sz="1400" dirty="0"/>
              <a:t>2023-: Standardiseringsarbejde ifm. landsdækkende database for børn og unge</a:t>
            </a:r>
          </a:p>
          <a:p>
            <a:pPr lvl="1"/>
            <a:r>
              <a:rPr lang="da-DK" sz="1400" dirty="0"/>
              <a:t>2019-: Fælleskommunal informationsmodel for ældre, sundhed og socialområdet </a:t>
            </a:r>
            <a:r>
              <a:rPr lang="da-DK" sz="1400" dirty="0" err="1"/>
              <a:t>inkl</a:t>
            </a:r>
            <a:r>
              <a:rPr lang="da-DK" sz="1400" dirty="0"/>
              <a:t> FHIR profilering</a:t>
            </a:r>
          </a:p>
          <a:p>
            <a:pPr lvl="1"/>
            <a:r>
              <a:rPr lang="da-DK" sz="1400" dirty="0"/>
              <a:t>2014-: KL-projekter indenfor Fælles Sprog III herunder hjemmepleje, hjemmesygepleje, træning, forebyggelse. FFB indenfor voksensocialområdet. Desuden arbejde med fælles tilstande.</a:t>
            </a:r>
          </a:p>
          <a:p>
            <a:pPr lvl="1"/>
            <a:r>
              <a:rPr lang="da-DK" sz="1400" dirty="0"/>
              <a:t>2019: E-læringsmateriale til SNOMED International vedrørende design af udfaldsrum med SNOMED CT</a:t>
            </a:r>
          </a:p>
          <a:p>
            <a:pPr lvl="1"/>
            <a:r>
              <a:rPr lang="da-DK" sz="1400" dirty="0"/>
              <a:t>2015-2016: EU projekt: ASSESS CT - </a:t>
            </a:r>
            <a:r>
              <a:rPr lang="da-DK" sz="1400" dirty="0" err="1"/>
              <a:t>Assessing</a:t>
            </a:r>
            <a:r>
              <a:rPr lang="da-DK" sz="1400" dirty="0"/>
              <a:t> SNOMED CT for Large </a:t>
            </a:r>
            <a:r>
              <a:rPr lang="da-DK" sz="1400" dirty="0" err="1"/>
              <a:t>Scale</a:t>
            </a:r>
            <a:r>
              <a:rPr lang="da-DK" sz="1400" dirty="0"/>
              <a:t> </a:t>
            </a:r>
            <a:r>
              <a:rPr lang="da-DK" sz="1400" dirty="0" err="1"/>
              <a:t>eHealth</a:t>
            </a:r>
            <a:r>
              <a:rPr lang="da-DK" sz="1400" dirty="0"/>
              <a:t> Deployments in the EU</a:t>
            </a:r>
          </a:p>
          <a:p>
            <a:pPr lvl="1"/>
            <a:r>
              <a:rPr lang="da-DK" sz="1400" dirty="0"/>
              <a:t>2014-2015: </a:t>
            </a:r>
            <a:r>
              <a:rPr lang="da-DK" sz="1400" dirty="0" err="1"/>
              <a:t>Terminology</a:t>
            </a:r>
            <a:r>
              <a:rPr lang="da-DK" sz="1400" dirty="0"/>
              <a:t> binding guidance </a:t>
            </a:r>
            <a:r>
              <a:rPr lang="da-DK" sz="1400" dirty="0" err="1"/>
              <a:t>project</a:t>
            </a:r>
            <a:r>
              <a:rPr lang="da-DK" sz="1400" dirty="0"/>
              <a:t>, IHTSDO</a:t>
            </a:r>
          </a:p>
          <a:p>
            <a:r>
              <a:rPr lang="da-DK" sz="1600" dirty="0"/>
              <a:t>Standardiseringsarbejde</a:t>
            </a:r>
          </a:p>
          <a:p>
            <a:pPr lvl="1"/>
            <a:r>
              <a:rPr lang="en-US" sz="1400" dirty="0"/>
              <a:t>2019-2020: </a:t>
            </a:r>
            <a:r>
              <a:rPr lang="en-US" sz="1400" dirty="0" err="1"/>
              <a:t>Medlem</a:t>
            </a:r>
            <a:r>
              <a:rPr lang="en-US" sz="1400" dirty="0"/>
              <a:t> </a:t>
            </a:r>
            <a:r>
              <a:rPr lang="en-US" sz="1400" dirty="0" err="1"/>
              <a:t>af</a:t>
            </a:r>
            <a:r>
              <a:rPr lang="en-US" sz="1400" dirty="0"/>
              <a:t> SNOMED on FHIR working group</a:t>
            </a:r>
            <a:endParaRPr lang="da-DK" sz="1400" dirty="0"/>
          </a:p>
          <a:p>
            <a:pPr lvl="1"/>
            <a:r>
              <a:rPr lang="da-DK" sz="1400" dirty="0"/>
              <a:t>2017-: Medlem af HL7 Danmark, og HL7 FHIR SIG. </a:t>
            </a:r>
            <a:r>
              <a:rPr lang="en-US" sz="1400" dirty="0"/>
              <a:t>Dansk Standard</a:t>
            </a:r>
            <a:endParaRPr lang="da-DK" sz="1400" dirty="0"/>
          </a:p>
          <a:p>
            <a:pPr lvl="1"/>
            <a:r>
              <a:rPr lang="en-US" sz="1400" dirty="0"/>
              <a:t>2017-2019: Expert advisor </a:t>
            </a:r>
            <a:r>
              <a:rPr lang="en-US" sz="1400" dirty="0" err="1"/>
              <a:t>i</a:t>
            </a:r>
            <a:r>
              <a:rPr lang="en-US" sz="1400" dirty="0"/>
              <a:t> e-learning Advisory Group, SNOMED International</a:t>
            </a:r>
          </a:p>
          <a:p>
            <a:endParaRPr lang="en-US" sz="1600" dirty="0"/>
          </a:p>
        </p:txBody>
      </p:sp>
      <p:sp>
        <p:nvSpPr>
          <p:cNvPr id="7" name="Tekstfelt 6">
            <a:extLst>
              <a:ext uri="{FF2B5EF4-FFF2-40B4-BE49-F238E27FC236}">
                <a16:creationId xmlns:a16="http://schemas.microsoft.com/office/drawing/2014/main" id="{4780E27A-345A-4416-94F2-9E9116260D5A}"/>
              </a:ext>
            </a:extLst>
          </p:cNvPr>
          <p:cNvSpPr txBox="1"/>
          <p:nvPr/>
        </p:nvSpPr>
        <p:spPr>
          <a:xfrm>
            <a:off x="311018" y="4051005"/>
            <a:ext cx="2277063" cy="2123658"/>
          </a:xfrm>
          <a:prstGeom prst="rect">
            <a:avLst/>
          </a:prstGeom>
          <a:noFill/>
        </p:spPr>
        <p:txBody>
          <a:bodyPr wrap="square" rtlCol="0">
            <a:spAutoFit/>
          </a:bodyPr>
          <a:lstStyle/>
          <a:p>
            <a:r>
              <a:rPr lang="da-DK" sz="1600" dirty="0">
                <a:solidFill>
                  <a:schemeClr val="bg1"/>
                </a:solidFill>
              </a:rPr>
              <a:t>Professionelt fokus</a:t>
            </a:r>
          </a:p>
          <a:p>
            <a:r>
              <a:rPr lang="da-DK" sz="1400" i="1" dirty="0">
                <a:solidFill>
                  <a:schemeClr val="bg1"/>
                </a:solidFill>
              </a:rPr>
              <a:t>Sammenhængende </a:t>
            </a:r>
            <a:r>
              <a:rPr lang="da-DK" sz="1400" i="1" dirty="0" err="1">
                <a:solidFill>
                  <a:schemeClr val="bg1"/>
                </a:solidFill>
              </a:rPr>
              <a:t>sundhedsIT</a:t>
            </a:r>
            <a:r>
              <a:rPr lang="da-DK" sz="1400" i="1" dirty="0">
                <a:solidFill>
                  <a:schemeClr val="bg1"/>
                </a:solidFill>
              </a:rPr>
              <a:t>, med fokus på modellering af data og </a:t>
            </a:r>
            <a:r>
              <a:rPr lang="da-DK" sz="1400" i="1" dirty="0" err="1">
                <a:solidFill>
                  <a:schemeClr val="bg1"/>
                </a:solidFill>
              </a:rPr>
              <a:t>interoperabilitet</a:t>
            </a:r>
            <a:r>
              <a:rPr lang="en-US" sz="1400" i="1" dirty="0">
                <a:solidFill>
                  <a:schemeClr val="bg1"/>
                </a:solidFill>
              </a:rPr>
              <a:t>, </a:t>
            </a:r>
            <a:r>
              <a:rPr lang="da-DK" sz="1400" i="1" dirty="0">
                <a:solidFill>
                  <a:schemeClr val="bg1"/>
                </a:solidFill>
              </a:rPr>
              <a:t>som led i at forbedre borgerens sundhed, og den kvalitet de tilbydes i det offentlige.</a:t>
            </a:r>
          </a:p>
          <a:p>
            <a:endParaRPr lang="en-US" dirty="0">
              <a:solidFill>
                <a:schemeClr val="bg1"/>
              </a:solidFill>
            </a:endParaRPr>
          </a:p>
        </p:txBody>
      </p:sp>
      <p:pic>
        <p:nvPicPr>
          <p:cNvPr id="9" name="Billede 8" descr="Et billede, der indeholder tog, sløret&#10;&#10;Automatisk genereret beskrivelse">
            <a:extLst>
              <a:ext uri="{FF2B5EF4-FFF2-40B4-BE49-F238E27FC236}">
                <a16:creationId xmlns:a16="http://schemas.microsoft.com/office/drawing/2014/main" id="{1EF49328-C743-4CCF-8A5B-6BDDE3915D3F}"/>
              </a:ext>
            </a:extLst>
          </p:cNvPr>
          <p:cNvPicPr>
            <a:picLocks noChangeAspect="1"/>
          </p:cNvPicPr>
          <p:nvPr/>
        </p:nvPicPr>
        <p:blipFill rotWithShape="1">
          <a:blip r:embed="rId4">
            <a:extLst>
              <a:ext uri="{28A0092B-C50C-407E-A947-70E740481C1C}">
                <a14:useLocalDpi xmlns:a14="http://schemas.microsoft.com/office/drawing/2010/main" val="0"/>
              </a:ext>
            </a:extLst>
          </a:blip>
          <a:srcRect t="79349"/>
          <a:stretch/>
        </p:blipFill>
        <p:spPr>
          <a:xfrm>
            <a:off x="7269010" y="6391274"/>
            <a:ext cx="4922990" cy="464721"/>
          </a:xfrm>
          <a:prstGeom prst="rect">
            <a:avLst/>
          </a:prstGeom>
        </p:spPr>
      </p:pic>
      <p:pic>
        <p:nvPicPr>
          <p:cNvPr id="10" name="Billede 9" descr="Et billede, der indeholder tog, sløret&#10;&#10;Automatisk genereret beskrivelse">
            <a:extLst>
              <a:ext uri="{FF2B5EF4-FFF2-40B4-BE49-F238E27FC236}">
                <a16:creationId xmlns:a16="http://schemas.microsoft.com/office/drawing/2014/main" id="{65A889F0-980D-4374-8826-2B5EC4EC5830}"/>
              </a:ext>
            </a:extLst>
          </p:cNvPr>
          <p:cNvPicPr>
            <a:picLocks noChangeAspect="1"/>
          </p:cNvPicPr>
          <p:nvPr/>
        </p:nvPicPr>
        <p:blipFill rotWithShape="1">
          <a:blip r:embed="rId4">
            <a:extLst>
              <a:ext uri="{28A0092B-C50C-407E-A947-70E740481C1C}">
                <a14:useLocalDpi xmlns:a14="http://schemas.microsoft.com/office/drawing/2010/main" val="0"/>
              </a:ext>
            </a:extLst>
          </a:blip>
          <a:srcRect t="79349"/>
          <a:stretch/>
        </p:blipFill>
        <p:spPr>
          <a:xfrm flipH="1">
            <a:off x="2916428" y="6407315"/>
            <a:ext cx="4352582" cy="464721"/>
          </a:xfrm>
          <a:prstGeom prst="rect">
            <a:avLst/>
          </a:prstGeom>
        </p:spPr>
      </p:pic>
      <p:pic>
        <p:nvPicPr>
          <p:cNvPr id="11" name="Billede 10" descr="Et billede, der indeholder person, mørk&#10;&#10;Automatisk genereret beskrivelse">
            <a:extLst>
              <a:ext uri="{FF2B5EF4-FFF2-40B4-BE49-F238E27FC236}">
                <a16:creationId xmlns:a16="http://schemas.microsoft.com/office/drawing/2014/main" id="{CC49E0CA-FD07-463B-B70F-3098B5619FBA}"/>
              </a:ext>
            </a:extLst>
          </p:cNvPr>
          <p:cNvPicPr>
            <a:picLocks noChangeAspect="1"/>
          </p:cNvPicPr>
          <p:nvPr/>
        </p:nvPicPr>
        <p:blipFill rotWithShape="1">
          <a:blip r:embed="rId5">
            <a:extLst>
              <a:ext uri="{28A0092B-C50C-407E-A947-70E740481C1C}">
                <a14:useLocalDpi xmlns:a14="http://schemas.microsoft.com/office/drawing/2010/main" val="0"/>
              </a:ext>
            </a:extLst>
          </a:blip>
          <a:srcRect l="16005" t="5106" r="8609" b="32529"/>
          <a:stretch/>
        </p:blipFill>
        <p:spPr>
          <a:xfrm>
            <a:off x="311019" y="630575"/>
            <a:ext cx="2277062" cy="2512003"/>
          </a:xfrm>
          <a:prstGeom prst="rect">
            <a:avLst/>
          </a:prstGeom>
        </p:spPr>
      </p:pic>
    </p:spTree>
    <p:custDataLst>
      <p:tags r:id="rId1"/>
    </p:custDataLst>
    <p:extLst>
      <p:ext uri="{BB962C8B-B14F-4D97-AF65-F5344CB8AC3E}">
        <p14:creationId xmlns:p14="http://schemas.microsoft.com/office/powerpoint/2010/main" val="1262073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CA2460-FE06-4994-BFF7-CE3CC7E1A419}"/>
              </a:ext>
            </a:extLst>
          </p:cNvPr>
          <p:cNvSpPr>
            <a:spLocks noGrp="1"/>
          </p:cNvSpPr>
          <p:nvPr>
            <p:ph type="title"/>
          </p:nvPr>
        </p:nvSpPr>
        <p:spPr/>
        <p:txBody>
          <a:bodyPr/>
          <a:lstStyle/>
          <a:p>
            <a:r>
              <a:rPr lang="en-US" dirty="0" err="1"/>
              <a:t>Helbredstilstande</a:t>
            </a:r>
            <a:endParaRPr lang="en-US" dirty="0"/>
          </a:p>
        </p:txBody>
      </p:sp>
      <p:grpSp>
        <p:nvGrpSpPr>
          <p:cNvPr id="4" name="Gruppe 3">
            <a:extLst>
              <a:ext uri="{FF2B5EF4-FFF2-40B4-BE49-F238E27FC236}">
                <a16:creationId xmlns:a16="http://schemas.microsoft.com/office/drawing/2014/main" id="{15B234DA-EE8F-4C92-9778-A0FC61A1319B}"/>
              </a:ext>
            </a:extLst>
          </p:cNvPr>
          <p:cNvGrpSpPr/>
          <p:nvPr/>
        </p:nvGrpSpPr>
        <p:grpSpPr>
          <a:xfrm>
            <a:off x="2115005" y="1784208"/>
            <a:ext cx="2066324" cy="560416"/>
            <a:chOff x="1919536" y="882640"/>
            <a:chExt cx="1901483" cy="560416"/>
          </a:xfrm>
        </p:grpSpPr>
        <p:sp>
          <p:nvSpPr>
            <p:cNvPr id="5" name="Rectangle 11">
              <a:extLst>
                <a:ext uri="{FF2B5EF4-FFF2-40B4-BE49-F238E27FC236}">
                  <a16:creationId xmlns:a16="http://schemas.microsoft.com/office/drawing/2014/main" id="{BED6B6BB-2044-416B-9E75-C1EFF32268A6}"/>
                </a:ext>
              </a:extLst>
            </p:cNvPr>
            <p:cNvSpPr/>
            <p:nvPr/>
          </p:nvSpPr>
          <p:spPr>
            <a:xfrm>
              <a:off x="1919536" y="882640"/>
              <a:ext cx="1800200" cy="550316"/>
            </a:xfrm>
            <a:prstGeom prst="rect">
              <a:avLst/>
            </a:prstGeom>
            <a:noFill/>
            <a:ln w="9525" cmpd="sng">
              <a:solidFill>
                <a:srgbClr val="7D98AB"/>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en-US" sz="1000" dirty="0">
                <a:solidFill>
                  <a:prstClr val="black"/>
                </a:solidFill>
                <a:latin typeface="Calibri" panose="020F0502020204030204"/>
              </a:endParaRPr>
            </a:p>
          </p:txBody>
        </p:sp>
        <p:sp>
          <p:nvSpPr>
            <p:cNvPr id="6" name="Rektangel 5">
              <a:extLst>
                <a:ext uri="{FF2B5EF4-FFF2-40B4-BE49-F238E27FC236}">
                  <a16:creationId xmlns:a16="http://schemas.microsoft.com/office/drawing/2014/main" id="{F4D729F9-9964-45BC-BDC9-902B5B48E3D2}"/>
                </a:ext>
              </a:extLst>
            </p:cNvPr>
            <p:cNvSpPr/>
            <p:nvPr/>
          </p:nvSpPr>
          <p:spPr>
            <a:xfrm>
              <a:off x="1919536" y="889058"/>
              <a:ext cx="1901483" cy="553998"/>
            </a:xfrm>
            <a:prstGeom prst="rect">
              <a:avLst/>
            </a:prstGeom>
          </p:spPr>
          <p:txBody>
            <a:bodyPr wrap="square">
              <a:spAutoFit/>
            </a:bodyPr>
            <a:lstStyle/>
            <a:p>
              <a:pPr defTabSz="457200" fontAlgn="b"/>
              <a:r>
                <a:rPr lang="da-DK" sz="1000" b="1" dirty="0">
                  <a:solidFill>
                    <a:srgbClr val="03001E"/>
                  </a:solidFill>
                  <a:latin typeface="Segoe UI Semilight" panose="020B0402040204020203" pitchFamily="34" charset="0"/>
                  <a:cs typeface="Segoe UI Semilight" panose="020B0402040204020203" pitchFamily="34" charset="0"/>
                </a:rPr>
                <a:t>Funktionsniveau</a:t>
              </a: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personlig pleje</a:t>
              </a: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daglige aktiviteter</a:t>
              </a:r>
              <a:endParaRPr lang="da-DK" sz="1000" b="1" dirty="0">
                <a:solidFill>
                  <a:srgbClr val="03001E"/>
                </a:solidFill>
                <a:latin typeface="Segoe UI Semilight" panose="020B0402040204020203" pitchFamily="34" charset="0"/>
                <a:cs typeface="Segoe UI Semilight" panose="020B0402040204020203" pitchFamily="34" charset="0"/>
              </a:endParaRPr>
            </a:p>
          </p:txBody>
        </p:sp>
      </p:grpSp>
      <p:grpSp>
        <p:nvGrpSpPr>
          <p:cNvPr id="7" name="Gruppe 6">
            <a:extLst>
              <a:ext uri="{FF2B5EF4-FFF2-40B4-BE49-F238E27FC236}">
                <a16:creationId xmlns:a16="http://schemas.microsoft.com/office/drawing/2014/main" id="{7ADFB30A-FF31-447A-9030-42B6E56F9235}"/>
              </a:ext>
            </a:extLst>
          </p:cNvPr>
          <p:cNvGrpSpPr/>
          <p:nvPr/>
        </p:nvGrpSpPr>
        <p:grpSpPr>
          <a:xfrm>
            <a:off x="2122507" y="2514587"/>
            <a:ext cx="1949157" cy="571841"/>
            <a:chOff x="1919536" y="882640"/>
            <a:chExt cx="1800200" cy="571841"/>
          </a:xfrm>
        </p:grpSpPr>
        <p:sp>
          <p:nvSpPr>
            <p:cNvPr id="8" name="Rectangle 11">
              <a:extLst>
                <a:ext uri="{FF2B5EF4-FFF2-40B4-BE49-F238E27FC236}">
                  <a16:creationId xmlns:a16="http://schemas.microsoft.com/office/drawing/2014/main" id="{894368FD-FF1B-4B28-9C85-1A0B4F1B424A}"/>
                </a:ext>
              </a:extLst>
            </p:cNvPr>
            <p:cNvSpPr/>
            <p:nvPr/>
          </p:nvSpPr>
          <p:spPr>
            <a:xfrm>
              <a:off x="1919536" y="882640"/>
              <a:ext cx="1800200" cy="571841"/>
            </a:xfrm>
            <a:prstGeom prst="rect">
              <a:avLst/>
            </a:prstGeom>
            <a:noFill/>
            <a:ln w="9525" cmpd="sng">
              <a:solidFill>
                <a:srgbClr val="7D98AB"/>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en-US" sz="1000" dirty="0">
                <a:solidFill>
                  <a:prstClr val="black"/>
                </a:solidFill>
                <a:latin typeface="Calibri" panose="020F0502020204030204"/>
              </a:endParaRPr>
            </a:p>
          </p:txBody>
        </p:sp>
        <p:sp>
          <p:nvSpPr>
            <p:cNvPr id="9" name="Rektangel 8">
              <a:extLst>
                <a:ext uri="{FF2B5EF4-FFF2-40B4-BE49-F238E27FC236}">
                  <a16:creationId xmlns:a16="http://schemas.microsoft.com/office/drawing/2014/main" id="{F6FE91BA-8830-4D49-8509-64B4EDB053C0}"/>
                </a:ext>
              </a:extLst>
            </p:cNvPr>
            <p:cNvSpPr/>
            <p:nvPr>
              <p:custDataLst>
                <p:tags r:id="rId9"/>
              </p:custDataLst>
            </p:nvPr>
          </p:nvSpPr>
          <p:spPr>
            <a:xfrm>
              <a:off x="1919536" y="889058"/>
              <a:ext cx="1800200" cy="553998"/>
            </a:xfrm>
            <a:prstGeom prst="rect">
              <a:avLst/>
            </a:prstGeom>
          </p:spPr>
          <p:txBody>
            <a:bodyPr wrap="square">
              <a:spAutoFit/>
            </a:bodyPr>
            <a:lstStyle/>
            <a:p>
              <a:pPr defTabSz="457200" fontAlgn="b"/>
              <a:r>
                <a:rPr lang="da-DK" sz="1000" b="1" dirty="0">
                  <a:solidFill>
                    <a:srgbClr val="03001E"/>
                  </a:solidFill>
                  <a:latin typeface="Segoe UI Semilight" panose="020B0402040204020203" pitchFamily="34" charset="0"/>
                  <a:cs typeface="Segoe UI Semilight" panose="020B0402040204020203" pitchFamily="34" charset="0"/>
                </a:rPr>
                <a:t>Bevægeapparat</a:t>
              </a: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mobilitet og bevægelse</a:t>
              </a:r>
              <a:endParaRPr lang="da-DK" sz="1000" b="1" dirty="0">
                <a:solidFill>
                  <a:srgbClr val="03001E"/>
                </a:solidFill>
                <a:latin typeface="Segoe UI Semilight" panose="020B0402040204020203" pitchFamily="34" charset="0"/>
                <a:cs typeface="Segoe UI Semilight" panose="020B0402040204020203" pitchFamily="34" charset="0"/>
              </a:endParaRPr>
            </a:p>
          </p:txBody>
        </p:sp>
      </p:grpSp>
      <p:grpSp>
        <p:nvGrpSpPr>
          <p:cNvPr id="10" name="Gruppe 9">
            <a:extLst>
              <a:ext uri="{FF2B5EF4-FFF2-40B4-BE49-F238E27FC236}">
                <a16:creationId xmlns:a16="http://schemas.microsoft.com/office/drawing/2014/main" id="{852852EE-8361-437A-8255-D81FC9FDDA75}"/>
              </a:ext>
            </a:extLst>
          </p:cNvPr>
          <p:cNvGrpSpPr/>
          <p:nvPr/>
        </p:nvGrpSpPr>
        <p:grpSpPr>
          <a:xfrm>
            <a:off x="2115004" y="3250787"/>
            <a:ext cx="2106682" cy="1025230"/>
            <a:chOff x="1919536" y="882640"/>
            <a:chExt cx="1949156" cy="687753"/>
          </a:xfrm>
        </p:grpSpPr>
        <p:sp>
          <p:nvSpPr>
            <p:cNvPr id="11" name="Rectangle 11">
              <a:extLst>
                <a:ext uri="{FF2B5EF4-FFF2-40B4-BE49-F238E27FC236}">
                  <a16:creationId xmlns:a16="http://schemas.microsoft.com/office/drawing/2014/main" id="{7522940C-B004-445B-965B-38A83373D37A}"/>
                </a:ext>
              </a:extLst>
            </p:cNvPr>
            <p:cNvSpPr/>
            <p:nvPr/>
          </p:nvSpPr>
          <p:spPr>
            <a:xfrm>
              <a:off x="1919536" y="882640"/>
              <a:ext cx="1800200" cy="672176"/>
            </a:xfrm>
            <a:prstGeom prst="rect">
              <a:avLst/>
            </a:prstGeom>
            <a:noFill/>
            <a:ln w="9525" cmpd="sng">
              <a:solidFill>
                <a:srgbClr val="7D98AB"/>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en-US" sz="1000" dirty="0">
                <a:solidFill>
                  <a:prstClr val="black"/>
                </a:solidFill>
                <a:latin typeface="Calibri" panose="020F0502020204030204"/>
              </a:endParaRPr>
            </a:p>
          </p:txBody>
        </p:sp>
        <p:sp>
          <p:nvSpPr>
            <p:cNvPr id="12" name="Rektangel 11">
              <a:extLst>
                <a:ext uri="{FF2B5EF4-FFF2-40B4-BE49-F238E27FC236}">
                  <a16:creationId xmlns:a16="http://schemas.microsoft.com/office/drawing/2014/main" id="{24872F32-6B35-4BB3-B28A-B3333F673C44}"/>
                </a:ext>
              </a:extLst>
            </p:cNvPr>
            <p:cNvSpPr/>
            <p:nvPr>
              <p:custDataLst>
                <p:tags r:id="rId8"/>
              </p:custDataLst>
            </p:nvPr>
          </p:nvSpPr>
          <p:spPr>
            <a:xfrm>
              <a:off x="1919536" y="889058"/>
              <a:ext cx="1949156" cy="681335"/>
            </a:xfrm>
            <a:prstGeom prst="rect">
              <a:avLst/>
            </a:prstGeom>
          </p:spPr>
          <p:txBody>
            <a:bodyPr wrap="square">
              <a:spAutoFit/>
            </a:bodyPr>
            <a:lstStyle/>
            <a:p>
              <a:pPr defTabSz="457200" fontAlgn="b"/>
              <a:r>
                <a:rPr lang="da-DK" sz="1000" b="1" dirty="0">
                  <a:solidFill>
                    <a:srgbClr val="03001E"/>
                  </a:solidFill>
                  <a:latin typeface="Segoe UI Semilight" panose="020B0402040204020203" pitchFamily="34" charset="0"/>
                  <a:cs typeface="Segoe UI Semilight" panose="020B0402040204020203" pitchFamily="34" charset="0"/>
                </a:rPr>
                <a:t>Ernæring</a:t>
              </a: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væskeindtag</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fødeindtag</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Uhensigtsmæssig vægtændring</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overvægt</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undervægt </a:t>
              </a:r>
              <a:endParaRPr lang="da-DK" sz="1000" b="1" dirty="0">
                <a:solidFill>
                  <a:srgbClr val="03001E"/>
                </a:solidFill>
                <a:latin typeface="Segoe UI Semilight" panose="020B0402040204020203" pitchFamily="34" charset="0"/>
                <a:cs typeface="Segoe UI Semilight" panose="020B0402040204020203" pitchFamily="34" charset="0"/>
              </a:endParaRPr>
            </a:p>
          </p:txBody>
        </p:sp>
      </p:grpSp>
      <p:grpSp>
        <p:nvGrpSpPr>
          <p:cNvPr id="13" name="Gruppe 12">
            <a:extLst>
              <a:ext uri="{FF2B5EF4-FFF2-40B4-BE49-F238E27FC236}">
                <a16:creationId xmlns:a16="http://schemas.microsoft.com/office/drawing/2014/main" id="{2BC9D714-5491-44DA-B948-4364298EC65E}"/>
              </a:ext>
            </a:extLst>
          </p:cNvPr>
          <p:cNvGrpSpPr/>
          <p:nvPr/>
        </p:nvGrpSpPr>
        <p:grpSpPr>
          <a:xfrm>
            <a:off x="4186907" y="1784208"/>
            <a:ext cx="1897804" cy="1795380"/>
            <a:chOff x="1919536" y="882640"/>
            <a:chExt cx="1800200" cy="1121369"/>
          </a:xfrm>
        </p:grpSpPr>
        <p:sp>
          <p:nvSpPr>
            <p:cNvPr id="14" name="Rectangle 11">
              <a:extLst>
                <a:ext uri="{FF2B5EF4-FFF2-40B4-BE49-F238E27FC236}">
                  <a16:creationId xmlns:a16="http://schemas.microsoft.com/office/drawing/2014/main" id="{EFF987DD-B3AC-4C5F-8D75-CA3FDBE358D9}"/>
                </a:ext>
              </a:extLst>
            </p:cNvPr>
            <p:cNvSpPr/>
            <p:nvPr/>
          </p:nvSpPr>
          <p:spPr>
            <a:xfrm>
              <a:off x="1919536" y="882640"/>
              <a:ext cx="1800200" cy="1118584"/>
            </a:xfrm>
            <a:prstGeom prst="rect">
              <a:avLst/>
            </a:prstGeom>
            <a:noFill/>
            <a:ln w="9525" cmpd="sng">
              <a:solidFill>
                <a:srgbClr val="7D98AB"/>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en-US" sz="1000" dirty="0">
                <a:solidFill>
                  <a:prstClr val="black"/>
                </a:solidFill>
                <a:latin typeface="Calibri" panose="020F0502020204030204"/>
              </a:endParaRPr>
            </a:p>
          </p:txBody>
        </p:sp>
        <p:sp>
          <p:nvSpPr>
            <p:cNvPr id="15" name="Rektangel 14">
              <a:extLst>
                <a:ext uri="{FF2B5EF4-FFF2-40B4-BE49-F238E27FC236}">
                  <a16:creationId xmlns:a16="http://schemas.microsoft.com/office/drawing/2014/main" id="{1D31B76F-4B20-4E7A-973F-73FC66724F7D}"/>
                </a:ext>
              </a:extLst>
            </p:cNvPr>
            <p:cNvSpPr/>
            <p:nvPr>
              <p:custDataLst>
                <p:tags r:id="rId7"/>
              </p:custDataLst>
            </p:nvPr>
          </p:nvSpPr>
          <p:spPr>
            <a:xfrm>
              <a:off x="1919536" y="889058"/>
              <a:ext cx="1800200" cy="1114951"/>
            </a:xfrm>
            <a:prstGeom prst="rect">
              <a:avLst/>
            </a:prstGeom>
          </p:spPr>
          <p:txBody>
            <a:bodyPr wrap="square">
              <a:spAutoFit/>
            </a:bodyPr>
            <a:lstStyle/>
            <a:p>
              <a:pPr defTabSz="457200" fontAlgn="b"/>
              <a:r>
                <a:rPr lang="da-DK" sz="1000" b="1" dirty="0">
                  <a:solidFill>
                    <a:srgbClr val="03001E"/>
                  </a:solidFill>
                  <a:latin typeface="Segoe UI Semilight" panose="020B0402040204020203" pitchFamily="34" charset="0"/>
                  <a:cs typeface="Segoe UI Semilight" panose="020B0402040204020203" pitchFamily="34" charset="0"/>
                </a:rPr>
                <a:t>Hud og slimhinder</a:t>
              </a: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kirurgisk sår</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diabetisk sår</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cancersår</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tryksår</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arterielt sår</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venøst sår</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blandingssår</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traumesår</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Andre problemer med hud og slimhinder</a:t>
              </a:r>
              <a:endParaRPr lang="da-DK" sz="1000" b="1" dirty="0">
                <a:solidFill>
                  <a:srgbClr val="03001E"/>
                </a:solidFill>
                <a:latin typeface="Segoe UI Semilight" panose="020B0402040204020203" pitchFamily="34" charset="0"/>
                <a:cs typeface="Segoe UI Semilight" panose="020B0402040204020203" pitchFamily="34" charset="0"/>
              </a:endParaRPr>
            </a:p>
          </p:txBody>
        </p:sp>
      </p:grpSp>
      <p:grpSp>
        <p:nvGrpSpPr>
          <p:cNvPr id="16" name="Gruppe 15">
            <a:extLst>
              <a:ext uri="{FF2B5EF4-FFF2-40B4-BE49-F238E27FC236}">
                <a16:creationId xmlns:a16="http://schemas.microsoft.com/office/drawing/2014/main" id="{4E4F2B87-6415-40F1-A563-4D50C5585CF0}"/>
              </a:ext>
            </a:extLst>
          </p:cNvPr>
          <p:cNvGrpSpPr/>
          <p:nvPr/>
        </p:nvGrpSpPr>
        <p:grpSpPr>
          <a:xfrm>
            <a:off x="4181329" y="3660274"/>
            <a:ext cx="1931939" cy="512422"/>
            <a:chOff x="1919536" y="882640"/>
            <a:chExt cx="1843618" cy="540004"/>
          </a:xfrm>
        </p:grpSpPr>
        <p:sp>
          <p:nvSpPr>
            <p:cNvPr id="17" name="Rectangle 11">
              <a:extLst>
                <a:ext uri="{FF2B5EF4-FFF2-40B4-BE49-F238E27FC236}">
                  <a16:creationId xmlns:a16="http://schemas.microsoft.com/office/drawing/2014/main" id="{9AB0BDF2-1E99-472C-95DD-B777870E965B}"/>
                </a:ext>
              </a:extLst>
            </p:cNvPr>
            <p:cNvSpPr/>
            <p:nvPr/>
          </p:nvSpPr>
          <p:spPr>
            <a:xfrm>
              <a:off x="1920891" y="882640"/>
              <a:ext cx="1815012" cy="540004"/>
            </a:xfrm>
            <a:prstGeom prst="rect">
              <a:avLst/>
            </a:prstGeom>
            <a:noFill/>
            <a:ln w="9525" cmpd="sng">
              <a:solidFill>
                <a:srgbClr val="7D98AB"/>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en-US" sz="1000" dirty="0">
                <a:solidFill>
                  <a:prstClr val="black"/>
                </a:solidFill>
                <a:latin typeface="Calibri" panose="020F0502020204030204"/>
              </a:endParaRPr>
            </a:p>
          </p:txBody>
        </p:sp>
        <p:sp>
          <p:nvSpPr>
            <p:cNvPr id="18" name="Rektangel 17">
              <a:extLst>
                <a:ext uri="{FF2B5EF4-FFF2-40B4-BE49-F238E27FC236}">
                  <a16:creationId xmlns:a16="http://schemas.microsoft.com/office/drawing/2014/main" id="{DC56E273-D2DF-41B3-9B57-3CD95E113893}"/>
                </a:ext>
              </a:extLst>
            </p:cNvPr>
            <p:cNvSpPr/>
            <p:nvPr/>
          </p:nvSpPr>
          <p:spPr>
            <a:xfrm>
              <a:off x="1919536" y="889058"/>
              <a:ext cx="1843618" cy="421647"/>
            </a:xfrm>
            <a:prstGeom prst="rect">
              <a:avLst/>
            </a:prstGeom>
          </p:spPr>
          <p:txBody>
            <a:bodyPr wrap="none">
              <a:spAutoFit/>
            </a:bodyPr>
            <a:lstStyle/>
            <a:p>
              <a:pPr defTabSz="457200" fontAlgn="b"/>
              <a:r>
                <a:rPr lang="da-DK" sz="1000" b="1" dirty="0">
                  <a:solidFill>
                    <a:srgbClr val="03001E"/>
                  </a:solidFill>
                  <a:latin typeface="Segoe UI Semilight" panose="020B0402040204020203" pitchFamily="34" charset="0"/>
                  <a:cs typeface="Segoe UI Semilight" panose="020B0402040204020203" pitchFamily="34" charset="0"/>
                </a:rPr>
                <a:t>Kommunikation</a:t>
              </a: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kommunikation</a:t>
              </a:r>
              <a:endParaRPr lang="da-DK" sz="1000" b="1" dirty="0">
                <a:solidFill>
                  <a:srgbClr val="03001E"/>
                </a:solidFill>
                <a:latin typeface="Segoe UI Semilight" panose="020B0402040204020203" pitchFamily="34" charset="0"/>
                <a:cs typeface="Segoe UI Semilight" panose="020B0402040204020203" pitchFamily="34" charset="0"/>
              </a:endParaRPr>
            </a:p>
          </p:txBody>
        </p:sp>
      </p:grpSp>
      <p:grpSp>
        <p:nvGrpSpPr>
          <p:cNvPr id="19" name="Gruppe 18">
            <a:extLst>
              <a:ext uri="{FF2B5EF4-FFF2-40B4-BE49-F238E27FC236}">
                <a16:creationId xmlns:a16="http://schemas.microsoft.com/office/drawing/2014/main" id="{755BF092-A4A5-4392-AE1B-C881CE9EB187}"/>
              </a:ext>
            </a:extLst>
          </p:cNvPr>
          <p:cNvGrpSpPr/>
          <p:nvPr/>
        </p:nvGrpSpPr>
        <p:grpSpPr>
          <a:xfrm>
            <a:off x="4186908" y="4253384"/>
            <a:ext cx="1909255" cy="868193"/>
            <a:chOff x="1919535" y="882639"/>
            <a:chExt cx="1925528" cy="868193"/>
          </a:xfrm>
        </p:grpSpPr>
        <p:sp>
          <p:nvSpPr>
            <p:cNvPr id="20" name="Rectangle 11">
              <a:extLst>
                <a:ext uri="{FF2B5EF4-FFF2-40B4-BE49-F238E27FC236}">
                  <a16:creationId xmlns:a16="http://schemas.microsoft.com/office/drawing/2014/main" id="{DC734BB0-0BCB-4D05-9520-DEACB022AB0C}"/>
                </a:ext>
              </a:extLst>
            </p:cNvPr>
            <p:cNvSpPr/>
            <p:nvPr/>
          </p:nvSpPr>
          <p:spPr>
            <a:xfrm>
              <a:off x="1919535" y="882639"/>
              <a:ext cx="1913978" cy="868163"/>
            </a:xfrm>
            <a:prstGeom prst="rect">
              <a:avLst/>
            </a:prstGeom>
            <a:noFill/>
            <a:ln w="9525" cmpd="sng">
              <a:solidFill>
                <a:srgbClr val="7D98AB"/>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en-US" sz="1000" dirty="0">
                <a:solidFill>
                  <a:prstClr val="black"/>
                </a:solidFill>
                <a:latin typeface="Calibri" panose="020F0502020204030204"/>
              </a:endParaRPr>
            </a:p>
          </p:txBody>
        </p:sp>
        <p:sp>
          <p:nvSpPr>
            <p:cNvPr id="21" name="Rektangel 20">
              <a:extLst>
                <a:ext uri="{FF2B5EF4-FFF2-40B4-BE49-F238E27FC236}">
                  <a16:creationId xmlns:a16="http://schemas.microsoft.com/office/drawing/2014/main" id="{77BD8EFA-83BE-4E21-A7CD-0EC437215787}"/>
                </a:ext>
              </a:extLst>
            </p:cNvPr>
            <p:cNvSpPr/>
            <p:nvPr>
              <p:custDataLst>
                <p:tags r:id="rId6"/>
              </p:custDataLst>
            </p:nvPr>
          </p:nvSpPr>
          <p:spPr>
            <a:xfrm>
              <a:off x="1919536" y="889058"/>
              <a:ext cx="1925527" cy="861774"/>
            </a:xfrm>
            <a:prstGeom prst="rect">
              <a:avLst/>
            </a:prstGeom>
          </p:spPr>
          <p:txBody>
            <a:bodyPr wrap="square">
              <a:spAutoFit/>
            </a:bodyPr>
            <a:lstStyle/>
            <a:p>
              <a:pPr defTabSz="457200" fontAlgn="b"/>
              <a:r>
                <a:rPr lang="da-DK" sz="1000" b="1" dirty="0">
                  <a:solidFill>
                    <a:srgbClr val="03001E"/>
                  </a:solidFill>
                  <a:latin typeface="Segoe UI Semilight" panose="020B0402040204020203" pitchFamily="34" charset="0"/>
                  <a:cs typeface="Segoe UI Semilight" panose="020B0402040204020203" pitchFamily="34" charset="0"/>
                </a:rPr>
                <a:t>Psykosociale forhold</a:t>
              </a: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socialt samvær </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Emotionelle problemer</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misbrug </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Mentale problemer</a:t>
              </a:r>
              <a:endParaRPr lang="da-DK" sz="1000" b="1" dirty="0">
                <a:solidFill>
                  <a:srgbClr val="03001E"/>
                </a:solidFill>
                <a:latin typeface="Segoe UI Semilight" panose="020B0402040204020203" pitchFamily="34" charset="0"/>
                <a:cs typeface="Segoe UI Semilight" panose="020B0402040204020203" pitchFamily="34" charset="0"/>
              </a:endParaRPr>
            </a:p>
          </p:txBody>
        </p:sp>
      </p:grpSp>
      <p:grpSp>
        <p:nvGrpSpPr>
          <p:cNvPr id="22" name="Gruppe 21">
            <a:extLst>
              <a:ext uri="{FF2B5EF4-FFF2-40B4-BE49-F238E27FC236}">
                <a16:creationId xmlns:a16="http://schemas.microsoft.com/office/drawing/2014/main" id="{9AA1B517-E51B-4D0C-98F8-BA5C98581B3A}"/>
              </a:ext>
            </a:extLst>
          </p:cNvPr>
          <p:cNvGrpSpPr/>
          <p:nvPr/>
        </p:nvGrpSpPr>
        <p:grpSpPr>
          <a:xfrm>
            <a:off x="6242775" y="1784208"/>
            <a:ext cx="1800200" cy="560416"/>
            <a:chOff x="1919536" y="882640"/>
            <a:chExt cx="1800200" cy="560416"/>
          </a:xfrm>
        </p:grpSpPr>
        <p:sp>
          <p:nvSpPr>
            <p:cNvPr id="23" name="Rectangle 11">
              <a:extLst>
                <a:ext uri="{FF2B5EF4-FFF2-40B4-BE49-F238E27FC236}">
                  <a16:creationId xmlns:a16="http://schemas.microsoft.com/office/drawing/2014/main" id="{4C85269C-4D67-43DF-B946-0BFFC69289A2}"/>
                </a:ext>
              </a:extLst>
            </p:cNvPr>
            <p:cNvSpPr/>
            <p:nvPr/>
          </p:nvSpPr>
          <p:spPr>
            <a:xfrm>
              <a:off x="1919536" y="882640"/>
              <a:ext cx="1800200" cy="551716"/>
            </a:xfrm>
            <a:prstGeom prst="rect">
              <a:avLst/>
            </a:prstGeom>
            <a:noFill/>
            <a:ln w="9525" cmpd="sng">
              <a:solidFill>
                <a:srgbClr val="7D98AB"/>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en-US" sz="1000" dirty="0">
                <a:solidFill>
                  <a:prstClr val="black"/>
                </a:solidFill>
                <a:latin typeface="Calibri" panose="020F0502020204030204"/>
              </a:endParaRPr>
            </a:p>
          </p:txBody>
        </p:sp>
        <p:sp>
          <p:nvSpPr>
            <p:cNvPr id="24" name="Rektangel 23">
              <a:extLst>
                <a:ext uri="{FF2B5EF4-FFF2-40B4-BE49-F238E27FC236}">
                  <a16:creationId xmlns:a16="http://schemas.microsoft.com/office/drawing/2014/main" id="{7ED0B35D-EF92-4534-9472-8318FC546678}"/>
                </a:ext>
              </a:extLst>
            </p:cNvPr>
            <p:cNvSpPr/>
            <p:nvPr/>
          </p:nvSpPr>
          <p:spPr>
            <a:xfrm>
              <a:off x="1919536" y="889058"/>
              <a:ext cx="1585690" cy="553998"/>
            </a:xfrm>
            <a:prstGeom prst="rect">
              <a:avLst/>
            </a:prstGeom>
          </p:spPr>
          <p:txBody>
            <a:bodyPr wrap="none">
              <a:spAutoFit/>
            </a:bodyPr>
            <a:lstStyle/>
            <a:p>
              <a:pPr defTabSz="457200" fontAlgn="b"/>
              <a:r>
                <a:rPr lang="da-DK" sz="1000" b="1" dirty="0">
                  <a:solidFill>
                    <a:srgbClr val="03001E"/>
                  </a:solidFill>
                  <a:latin typeface="Segoe UI Semilight" panose="020B0402040204020203" pitchFamily="34" charset="0"/>
                  <a:cs typeface="Segoe UI Semilight" panose="020B0402040204020203" pitchFamily="34" charset="0"/>
                </a:rPr>
                <a:t>Respiration og cirkulation</a:t>
              </a:r>
            </a:p>
            <a:p>
              <a:pPr defTabSz="457200" fontAlgn="b">
                <a:defRPr/>
              </a:pPr>
              <a:r>
                <a:rPr lang="da-DK" sz="1000" dirty="0">
                  <a:solidFill>
                    <a:srgbClr val="000000"/>
                  </a:solidFill>
                  <a:latin typeface="Segoe UI Semilight" panose="020B0402040204020203" pitchFamily="34" charset="0"/>
                  <a:cs typeface="Segoe UI Semilight" panose="020B0402040204020203" pitchFamily="34" charset="0"/>
                </a:rPr>
                <a:t>Respirationsproblemer</a:t>
              </a:r>
            </a:p>
            <a:p>
              <a:pPr defTabSz="457200" fontAlgn="b">
                <a:defRPr/>
              </a:pPr>
              <a:r>
                <a:rPr lang="da-DK" sz="1000" dirty="0">
                  <a:solidFill>
                    <a:prstClr val="black"/>
                  </a:solidFill>
                  <a:latin typeface="Segoe UI Semilight" panose="020B0402040204020203" pitchFamily="34" charset="0"/>
                  <a:cs typeface="Segoe UI Semilight" panose="020B0402040204020203" pitchFamily="34" charset="0"/>
                </a:rPr>
                <a:t>Cirkulationsproblemer</a:t>
              </a:r>
              <a:endParaRPr lang="da-DK" sz="1000" b="1" dirty="0">
                <a:solidFill>
                  <a:srgbClr val="03001E"/>
                </a:solidFill>
                <a:latin typeface="Segoe UI Semilight" panose="020B0402040204020203" pitchFamily="34" charset="0"/>
                <a:cs typeface="Segoe UI Semilight" panose="020B0402040204020203" pitchFamily="34" charset="0"/>
              </a:endParaRPr>
            </a:p>
          </p:txBody>
        </p:sp>
      </p:grpSp>
      <p:grpSp>
        <p:nvGrpSpPr>
          <p:cNvPr id="25" name="Gruppe 24">
            <a:extLst>
              <a:ext uri="{FF2B5EF4-FFF2-40B4-BE49-F238E27FC236}">
                <a16:creationId xmlns:a16="http://schemas.microsoft.com/office/drawing/2014/main" id="{57255B18-A7BD-41EF-BAB8-DD28BBA496AF}"/>
              </a:ext>
            </a:extLst>
          </p:cNvPr>
          <p:cNvGrpSpPr/>
          <p:nvPr/>
        </p:nvGrpSpPr>
        <p:grpSpPr>
          <a:xfrm>
            <a:off x="6236099" y="2519522"/>
            <a:ext cx="1800200" cy="551716"/>
            <a:chOff x="1919536" y="882640"/>
            <a:chExt cx="1800200" cy="551716"/>
          </a:xfrm>
        </p:grpSpPr>
        <p:sp>
          <p:nvSpPr>
            <p:cNvPr id="26" name="Rectangle 11">
              <a:extLst>
                <a:ext uri="{FF2B5EF4-FFF2-40B4-BE49-F238E27FC236}">
                  <a16:creationId xmlns:a16="http://schemas.microsoft.com/office/drawing/2014/main" id="{9213D759-B6A9-4DA5-82E4-2864182781FD}"/>
                </a:ext>
              </a:extLst>
            </p:cNvPr>
            <p:cNvSpPr/>
            <p:nvPr/>
          </p:nvSpPr>
          <p:spPr>
            <a:xfrm>
              <a:off x="1919536" y="882640"/>
              <a:ext cx="1800200" cy="551716"/>
            </a:xfrm>
            <a:prstGeom prst="rect">
              <a:avLst/>
            </a:prstGeom>
            <a:noFill/>
            <a:ln w="9525" cmpd="sng">
              <a:solidFill>
                <a:srgbClr val="7D98AB"/>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en-US" sz="1000" dirty="0">
                <a:solidFill>
                  <a:prstClr val="black"/>
                </a:solidFill>
                <a:latin typeface="Calibri" panose="020F0502020204030204"/>
              </a:endParaRPr>
            </a:p>
          </p:txBody>
        </p:sp>
        <p:sp>
          <p:nvSpPr>
            <p:cNvPr id="27" name="Rektangel 26">
              <a:extLst>
                <a:ext uri="{FF2B5EF4-FFF2-40B4-BE49-F238E27FC236}">
                  <a16:creationId xmlns:a16="http://schemas.microsoft.com/office/drawing/2014/main" id="{300375CB-22B3-415E-911C-49EFD293C1D6}"/>
                </a:ext>
              </a:extLst>
            </p:cNvPr>
            <p:cNvSpPr/>
            <p:nvPr/>
          </p:nvSpPr>
          <p:spPr>
            <a:xfrm>
              <a:off x="1919536" y="889058"/>
              <a:ext cx="1645002" cy="400110"/>
            </a:xfrm>
            <a:prstGeom prst="rect">
              <a:avLst/>
            </a:prstGeom>
          </p:spPr>
          <p:txBody>
            <a:bodyPr wrap="none">
              <a:spAutoFit/>
            </a:bodyPr>
            <a:lstStyle/>
            <a:p>
              <a:pPr defTabSz="457200" fontAlgn="b"/>
              <a:r>
                <a:rPr lang="da-DK" sz="1000" b="1" dirty="0">
                  <a:solidFill>
                    <a:srgbClr val="03001E"/>
                  </a:solidFill>
                  <a:latin typeface="Segoe UI Semilight" panose="020B0402040204020203" pitchFamily="34" charset="0"/>
                  <a:cs typeface="Segoe UI Semilight" panose="020B0402040204020203" pitchFamily="34" charset="0"/>
                </a:rPr>
                <a:t>Seksualitet </a:t>
              </a:r>
            </a:p>
            <a:p>
              <a:pPr defTabSz="457200" fontAlgn="b">
                <a:defRPr/>
              </a:pPr>
              <a:r>
                <a:rPr lang="da-DK" sz="1000" dirty="0">
                  <a:solidFill>
                    <a:srgbClr val="000000"/>
                  </a:solidFill>
                  <a:latin typeface="Segoe UI Semilight" panose="020B0402040204020203" pitchFamily="34" charset="0"/>
                  <a:cs typeface="Segoe UI Semilight" panose="020B0402040204020203" pitchFamily="34" charset="0"/>
                </a:rPr>
                <a:t>Problemer med seksualitet</a:t>
              </a:r>
              <a:endParaRPr lang="da-DK" sz="1000" b="1" dirty="0">
                <a:solidFill>
                  <a:srgbClr val="03001E"/>
                </a:solidFill>
                <a:latin typeface="Segoe UI Semilight" panose="020B0402040204020203" pitchFamily="34" charset="0"/>
                <a:cs typeface="Segoe UI Semilight" panose="020B0402040204020203" pitchFamily="34" charset="0"/>
              </a:endParaRPr>
            </a:p>
          </p:txBody>
        </p:sp>
      </p:grpSp>
      <p:grpSp>
        <p:nvGrpSpPr>
          <p:cNvPr id="28" name="Gruppe 27">
            <a:extLst>
              <a:ext uri="{FF2B5EF4-FFF2-40B4-BE49-F238E27FC236}">
                <a16:creationId xmlns:a16="http://schemas.microsoft.com/office/drawing/2014/main" id="{58D31528-5312-4F37-A71D-4E574100A729}"/>
              </a:ext>
            </a:extLst>
          </p:cNvPr>
          <p:cNvGrpSpPr/>
          <p:nvPr/>
        </p:nvGrpSpPr>
        <p:grpSpPr>
          <a:xfrm>
            <a:off x="6230520" y="3246136"/>
            <a:ext cx="1800200" cy="1559780"/>
            <a:chOff x="1919536" y="882640"/>
            <a:chExt cx="1800200" cy="1395585"/>
          </a:xfrm>
        </p:grpSpPr>
        <p:sp>
          <p:nvSpPr>
            <p:cNvPr id="29" name="Rectangle 11">
              <a:extLst>
                <a:ext uri="{FF2B5EF4-FFF2-40B4-BE49-F238E27FC236}">
                  <a16:creationId xmlns:a16="http://schemas.microsoft.com/office/drawing/2014/main" id="{229E1529-7008-475D-8044-460FD95AA8E6}"/>
                </a:ext>
              </a:extLst>
            </p:cNvPr>
            <p:cNvSpPr/>
            <p:nvPr/>
          </p:nvSpPr>
          <p:spPr>
            <a:xfrm>
              <a:off x="1919536" y="882640"/>
              <a:ext cx="1800200" cy="1395585"/>
            </a:xfrm>
            <a:prstGeom prst="rect">
              <a:avLst/>
            </a:prstGeom>
            <a:noFill/>
            <a:ln w="9525" cmpd="sng">
              <a:solidFill>
                <a:srgbClr val="7D98AB"/>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en-US" sz="1000" dirty="0">
                <a:solidFill>
                  <a:prstClr val="black"/>
                </a:solidFill>
                <a:latin typeface="Calibri" panose="020F0502020204030204"/>
              </a:endParaRPr>
            </a:p>
          </p:txBody>
        </p:sp>
        <p:sp>
          <p:nvSpPr>
            <p:cNvPr id="30" name="Rektangel 29">
              <a:extLst>
                <a:ext uri="{FF2B5EF4-FFF2-40B4-BE49-F238E27FC236}">
                  <a16:creationId xmlns:a16="http://schemas.microsoft.com/office/drawing/2014/main" id="{B4EECEF2-BC43-4F7C-9B52-66F2CEBAB850}"/>
                </a:ext>
              </a:extLst>
            </p:cNvPr>
            <p:cNvSpPr/>
            <p:nvPr>
              <p:custDataLst>
                <p:tags r:id="rId5"/>
              </p:custDataLst>
            </p:nvPr>
          </p:nvSpPr>
          <p:spPr>
            <a:xfrm>
              <a:off x="1919536" y="889058"/>
              <a:ext cx="1665841" cy="1321813"/>
            </a:xfrm>
            <a:prstGeom prst="rect">
              <a:avLst/>
            </a:prstGeom>
          </p:spPr>
          <p:txBody>
            <a:bodyPr wrap="none">
              <a:spAutoFit/>
            </a:bodyPr>
            <a:lstStyle/>
            <a:p>
              <a:pPr defTabSz="457200" fontAlgn="b"/>
              <a:r>
                <a:rPr lang="da-DK" sz="1000" b="1" dirty="0">
                  <a:solidFill>
                    <a:srgbClr val="03001E"/>
                  </a:solidFill>
                  <a:latin typeface="Segoe UI Semilight" panose="020B0402040204020203" pitchFamily="34" charset="0"/>
                  <a:cs typeface="Segoe UI Semilight" panose="020B0402040204020203" pitchFamily="34" charset="0"/>
                </a:rPr>
                <a:t>Smerter og sanseindtryk</a:t>
              </a: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Akutte smerter</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Periodevise smerter</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Kroniske smerter</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synssans</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lugtesans</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hørelse</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smagssans</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følesans</a:t>
              </a:r>
              <a:endParaRPr lang="da-DK" sz="1000" b="1" dirty="0">
                <a:solidFill>
                  <a:srgbClr val="03001E"/>
                </a:solidFill>
                <a:latin typeface="Segoe UI Semilight" panose="020B0402040204020203" pitchFamily="34" charset="0"/>
                <a:cs typeface="Segoe UI Semilight" panose="020B0402040204020203" pitchFamily="34" charset="0"/>
              </a:endParaRPr>
            </a:p>
          </p:txBody>
        </p:sp>
      </p:grpSp>
      <p:grpSp>
        <p:nvGrpSpPr>
          <p:cNvPr id="31" name="Gruppe 30">
            <a:extLst>
              <a:ext uri="{FF2B5EF4-FFF2-40B4-BE49-F238E27FC236}">
                <a16:creationId xmlns:a16="http://schemas.microsoft.com/office/drawing/2014/main" id="{44F0DF4F-0283-4836-BA7F-B1AF472B0E6E}"/>
              </a:ext>
            </a:extLst>
          </p:cNvPr>
          <p:cNvGrpSpPr/>
          <p:nvPr/>
        </p:nvGrpSpPr>
        <p:grpSpPr>
          <a:xfrm>
            <a:off x="8189910" y="1784208"/>
            <a:ext cx="1939928" cy="560416"/>
            <a:chOff x="1919536" y="882640"/>
            <a:chExt cx="1800200" cy="560416"/>
          </a:xfrm>
        </p:grpSpPr>
        <p:sp>
          <p:nvSpPr>
            <p:cNvPr id="32" name="Rectangle 11">
              <a:extLst>
                <a:ext uri="{FF2B5EF4-FFF2-40B4-BE49-F238E27FC236}">
                  <a16:creationId xmlns:a16="http://schemas.microsoft.com/office/drawing/2014/main" id="{7E54A14D-D4B1-4CC6-AC6D-16C7B82DD90E}"/>
                </a:ext>
              </a:extLst>
            </p:cNvPr>
            <p:cNvSpPr/>
            <p:nvPr/>
          </p:nvSpPr>
          <p:spPr>
            <a:xfrm>
              <a:off x="1919536" y="882640"/>
              <a:ext cx="1800200" cy="551716"/>
            </a:xfrm>
            <a:prstGeom prst="rect">
              <a:avLst/>
            </a:prstGeom>
            <a:noFill/>
            <a:ln w="9525" cmpd="sng">
              <a:solidFill>
                <a:srgbClr val="7D98AB"/>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en-US" sz="1000" dirty="0">
                <a:solidFill>
                  <a:prstClr val="black"/>
                </a:solidFill>
                <a:latin typeface="Calibri" panose="020F0502020204030204"/>
              </a:endParaRPr>
            </a:p>
          </p:txBody>
        </p:sp>
        <p:sp>
          <p:nvSpPr>
            <p:cNvPr id="33" name="Rektangel 32">
              <a:extLst>
                <a:ext uri="{FF2B5EF4-FFF2-40B4-BE49-F238E27FC236}">
                  <a16:creationId xmlns:a16="http://schemas.microsoft.com/office/drawing/2014/main" id="{C1AB88AB-A611-43BB-80D1-20209AC2ED2F}"/>
                </a:ext>
              </a:extLst>
            </p:cNvPr>
            <p:cNvSpPr/>
            <p:nvPr>
              <p:custDataLst>
                <p:tags r:id="rId4"/>
              </p:custDataLst>
            </p:nvPr>
          </p:nvSpPr>
          <p:spPr>
            <a:xfrm>
              <a:off x="1919536" y="889058"/>
              <a:ext cx="1315286" cy="553998"/>
            </a:xfrm>
            <a:prstGeom prst="rect">
              <a:avLst/>
            </a:prstGeom>
          </p:spPr>
          <p:txBody>
            <a:bodyPr wrap="none">
              <a:spAutoFit/>
            </a:bodyPr>
            <a:lstStyle/>
            <a:p>
              <a:pPr defTabSz="457200" fontAlgn="b"/>
              <a:r>
                <a:rPr lang="da-DK" sz="1000" b="1" dirty="0">
                  <a:solidFill>
                    <a:srgbClr val="03001E"/>
                  </a:solidFill>
                  <a:latin typeface="Segoe UI Semilight" panose="020B0402040204020203" pitchFamily="34" charset="0"/>
                  <a:cs typeface="Segoe UI Semilight" panose="020B0402040204020203" pitchFamily="34" charset="0"/>
                </a:rPr>
                <a:t>Søvn og hvile </a:t>
              </a: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Døgnrytmeproblemer </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Søvnproblemer</a:t>
              </a:r>
              <a:endParaRPr lang="da-DK" sz="1000" b="1" dirty="0">
                <a:solidFill>
                  <a:srgbClr val="03001E"/>
                </a:solidFill>
                <a:latin typeface="Segoe UI Semilight" panose="020B0402040204020203" pitchFamily="34" charset="0"/>
                <a:cs typeface="Segoe UI Semilight" panose="020B0402040204020203" pitchFamily="34" charset="0"/>
              </a:endParaRPr>
            </a:p>
          </p:txBody>
        </p:sp>
      </p:grpSp>
      <p:grpSp>
        <p:nvGrpSpPr>
          <p:cNvPr id="34" name="Gruppe 33">
            <a:extLst>
              <a:ext uri="{FF2B5EF4-FFF2-40B4-BE49-F238E27FC236}">
                <a16:creationId xmlns:a16="http://schemas.microsoft.com/office/drawing/2014/main" id="{28307E63-CB84-46FA-93DF-C5EA33CECE4B}"/>
              </a:ext>
            </a:extLst>
          </p:cNvPr>
          <p:cNvGrpSpPr/>
          <p:nvPr/>
        </p:nvGrpSpPr>
        <p:grpSpPr>
          <a:xfrm>
            <a:off x="8194070" y="2524493"/>
            <a:ext cx="1935769" cy="1022400"/>
            <a:chOff x="1919536" y="882640"/>
            <a:chExt cx="1804359" cy="974007"/>
          </a:xfrm>
        </p:grpSpPr>
        <p:sp>
          <p:nvSpPr>
            <p:cNvPr id="35" name="Rectangle 11">
              <a:extLst>
                <a:ext uri="{FF2B5EF4-FFF2-40B4-BE49-F238E27FC236}">
                  <a16:creationId xmlns:a16="http://schemas.microsoft.com/office/drawing/2014/main" id="{919B1DD2-1CB9-4760-96A9-9A49F62E8C0E}"/>
                </a:ext>
              </a:extLst>
            </p:cNvPr>
            <p:cNvSpPr/>
            <p:nvPr/>
          </p:nvSpPr>
          <p:spPr>
            <a:xfrm>
              <a:off x="1919536" y="882640"/>
              <a:ext cx="1800200" cy="960397"/>
            </a:xfrm>
            <a:prstGeom prst="rect">
              <a:avLst/>
            </a:prstGeom>
            <a:noFill/>
            <a:ln w="9525" cmpd="sng">
              <a:solidFill>
                <a:srgbClr val="7D98AB"/>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en-US" sz="1000" dirty="0">
                <a:solidFill>
                  <a:prstClr val="black"/>
                </a:solidFill>
                <a:latin typeface="Calibri" panose="020F0502020204030204"/>
              </a:endParaRPr>
            </a:p>
          </p:txBody>
        </p:sp>
        <p:sp>
          <p:nvSpPr>
            <p:cNvPr id="36" name="Rektangel 35">
              <a:extLst>
                <a:ext uri="{FF2B5EF4-FFF2-40B4-BE49-F238E27FC236}">
                  <a16:creationId xmlns:a16="http://schemas.microsoft.com/office/drawing/2014/main" id="{8E7A925A-D0C0-4C1F-AA0C-46ADF2B1A292}"/>
                </a:ext>
              </a:extLst>
            </p:cNvPr>
            <p:cNvSpPr/>
            <p:nvPr>
              <p:custDataLst>
                <p:tags r:id="rId3"/>
              </p:custDataLst>
            </p:nvPr>
          </p:nvSpPr>
          <p:spPr>
            <a:xfrm>
              <a:off x="1919536" y="889058"/>
              <a:ext cx="1804359" cy="967589"/>
            </a:xfrm>
            <a:prstGeom prst="rect">
              <a:avLst/>
            </a:prstGeom>
          </p:spPr>
          <p:txBody>
            <a:bodyPr wrap="square">
              <a:spAutoFit/>
            </a:bodyPr>
            <a:lstStyle/>
            <a:p>
              <a:pPr defTabSz="457200" fontAlgn="b"/>
              <a:r>
                <a:rPr lang="da-DK" sz="1000" b="1" dirty="0">
                  <a:solidFill>
                    <a:srgbClr val="03001E"/>
                  </a:solidFill>
                  <a:latin typeface="Segoe UI Semilight" panose="020B0402040204020203" pitchFamily="34" charset="0"/>
                  <a:cs typeface="Segoe UI Semilight" panose="020B0402040204020203" pitchFamily="34" charset="0"/>
                </a:rPr>
                <a:t>Viden og udvikling</a:t>
              </a: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hukommelse</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indsigt i behandlingsformål</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sygdomsindsigt</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Kognitive problemer</a:t>
              </a:r>
              <a:endParaRPr lang="da-DK" sz="1000" b="1" dirty="0">
                <a:solidFill>
                  <a:srgbClr val="03001E"/>
                </a:solidFill>
                <a:latin typeface="Segoe UI Semilight" panose="020B0402040204020203" pitchFamily="34" charset="0"/>
                <a:cs typeface="Segoe UI Semilight" panose="020B0402040204020203" pitchFamily="34" charset="0"/>
              </a:endParaRPr>
            </a:p>
          </p:txBody>
        </p:sp>
      </p:grpSp>
      <p:grpSp>
        <p:nvGrpSpPr>
          <p:cNvPr id="37" name="Gruppe 36">
            <a:extLst>
              <a:ext uri="{FF2B5EF4-FFF2-40B4-BE49-F238E27FC236}">
                <a16:creationId xmlns:a16="http://schemas.microsoft.com/office/drawing/2014/main" id="{594B775C-D8E8-4612-B2D4-039843912451}"/>
              </a:ext>
            </a:extLst>
          </p:cNvPr>
          <p:cNvGrpSpPr/>
          <p:nvPr/>
        </p:nvGrpSpPr>
        <p:grpSpPr>
          <a:xfrm>
            <a:off x="8194070" y="3726762"/>
            <a:ext cx="1931307" cy="1184099"/>
            <a:chOff x="1919536" y="882640"/>
            <a:chExt cx="1804359" cy="1184099"/>
          </a:xfrm>
        </p:grpSpPr>
        <p:sp>
          <p:nvSpPr>
            <p:cNvPr id="38" name="Rectangle 11">
              <a:extLst>
                <a:ext uri="{FF2B5EF4-FFF2-40B4-BE49-F238E27FC236}">
                  <a16:creationId xmlns:a16="http://schemas.microsoft.com/office/drawing/2014/main" id="{ADDED9F1-FC35-4CEC-9FC7-397BA3FA7D0D}"/>
                </a:ext>
              </a:extLst>
            </p:cNvPr>
            <p:cNvSpPr/>
            <p:nvPr/>
          </p:nvSpPr>
          <p:spPr>
            <a:xfrm>
              <a:off x="1919536" y="882640"/>
              <a:ext cx="1800200" cy="1184099"/>
            </a:xfrm>
            <a:prstGeom prst="rect">
              <a:avLst/>
            </a:prstGeom>
            <a:noFill/>
            <a:ln w="9525" cmpd="sng">
              <a:solidFill>
                <a:srgbClr val="7D98AB"/>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en-US" sz="1000" dirty="0">
                <a:solidFill>
                  <a:prstClr val="black"/>
                </a:solidFill>
                <a:latin typeface="Calibri" panose="020F0502020204030204"/>
              </a:endParaRPr>
            </a:p>
          </p:txBody>
        </p:sp>
        <p:sp>
          <p:nvSpPr>
            <p:cNvPr id="39" name="Rektangel 38">
              <a:extLst>
                <a:ext uri="{FF2B5EF4-FFF2-40B4-BE49-F238E27FC236}">
                  <a16:creationId xmlns:a16="http://schemas.microsoft.com/office/drawing/2014/main" id="{DA43EE8E-D7AE-482E-B412-8BFFDD42AEF8}"/>
                </a:ext>
              </a:extLst>
            </p:cNvPr>
            <p:cNvSpPr/>
            <p:nvPr>
              <p:custDataLst>
                <p:tags r:id="rId2"/>
              </p:custDataLst>
            </p:nvPr>
          </p:nvSpPr>
          <p:spPr>
            <a:xfrm>
              <a:off x="1919536" y="889058"/>
              <a:ext cx="1804359" cy="1169551"/>
            </a:xfrm>
            <a:prstGeom prst="rect">
              <a:avLst/>
            </a:prstGeom>
          </p:spPr>
          <p:txBody>
            <a:bodyPr wrap="square">
              <a:spAutoFit/>
            </a:bodyPr>
            <a:lstStyle/>
            <a:p>
              <a:pPr defTabSz="457200" fontAlgn="b"/>
              <a:r>
                <a:rPr lang="da-DK" sz="1000" b="1" dirty="0">
                  <a:solidFill>
                    <a:srgbClr val="03001E"/>
                  </a:solidFill>
                  <a:latin typeface="Segoe UI Semilight" panose="020B0402040204020203" pitchFamily="34" charset="0"/>
                  <a:cs typeface="Segoe UI Semilight" panose="020B0402040204020203" pitchFamily="34" charset="0"/>
                </a:rPr>
                <a:t>Udskillelse af affaldsstoffer</a:t>
              </a: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vandladning</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urininkontinens</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afføringsinkontinens</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mave og tarm</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væske fra dræn</a:t>
              </a:r>
              <a:endParaRPr lang="da-DK" sz="1000" b="1" dirty="0">
                <a:solidFill>
                  <a:srgbClr val="03001E"/>
                </a:solidFill>
                <a:latin typeface="Segoe UI Semilight" panose="020B0402040204020203" pitchFamily="34" charset="0"/>
                <a:cs typeface="Segoe UI Semilight" panose="020B0402040204020203" pitchFamily="34" charset="0"/>
              </a:endParaRPr>
            </a:p>
          </p:txBody>
        </p:sp>
      </p:grpSp>
    </p:spTree>
    <p:custDataLst>
      <p:tags r:id="rId1"/>
    </p:custDataLst>
    <p:extLst>
      <p:ext uri="{BB962C8B-B14F-4D97-AF65-F5344CB8AC3E}">
        <p14:creationId xmlns:p14="http://schemas.microsoft.com/office/powerpoint/2010/main" val="2979486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CA2460-FE06-4994-BFF7-CE3CC7E1A419}"/>
              </a:ext>
            </a:extLst>
          </p:cNvPr>
          <p:cNvSpPr>
            <a:spLocks noGrp="1"/>
          </p:cNvSpPr>
          <p:nvPr>
            <p:ph type="title"/>
          </p:nvPr>
        </p:nvSpPr>
        <p:spPr/>
        <p:txBody>
          <a:bodyPr/>
          <a:lstStyle/>
          <a:p>
            <a:r>
              <a:rPr lang="en-US" dirty="0" err="1"/>
              <a:t>Indsatser</a:t>
            </a:r>
            <a:endParaRPr lang="en-US" dirty="0"/>
          </a:p>
        </p:txBody>
      </p:sp>
      <p:sp>
        <p:nvSpPr>
          <p:cNvPr id="3" name="Pladsholder til indhold 2">
            <a:extLst>
              <a:ext uri="{FF2B5EF4-FFF2-40B4-BE49-F238E27FC236}">
                <a16:creationId xmlns:a16="http://schemas.microsoft.com/office/drawing/2014/main" id="{CEC1CB45-283A-4821-B520-EFE5E93FE8D9}"/>
              </a:ext>
            </a:extLst>
          </p:cNvPr>
          <p:cNvSpPr>
            <a:spLocks noGrp="1"/>
          </p:cNvSpPr>
          <p:nvPr>
            <p:ph idx="1"/>
          </p:nvPr>
        </p:nvSpPr>
        <p:spPr/>
        <p:txBody>
          <a:bodyPr/>
          <a:lstStyle/>
          <a:p>
            <a:endParaRPr lang="en-US"/>
          </a:p>
        </p:txBody>
      </p:sp>
      <p:pic>
        <p:nvPicPr>
          <p:cNvPr id="4" name="Billede 3">
            <a:extLst>
              <a:ext uri="{FF2B5EF4-FFF2-40B4-BE49-F238E27FC236}">
                <a16:creationId xmlns:a16="http://schemas.microsoft.com/office/drawing/2014/main" id="{21BF2A5C-2559-4BA7-87E9-7EC55BE19EBF}"/>
              </a:ext>
            </a:extLst>
          </p:cNvPr>
          <p:cNvPicPr>
            <a:picLocks noChangeAspect="1"/>
          </p:cNvPicPr>
          <p:nvPr/>
        </p:nvPicPr>
        <p:blipFill>
          <a:blip r:embed="rId3"/>
          <a:stretch>
            <a:fillRect/>
          </a:stretch>
        </p:blipFill>
        <p:spPr>
          <a:xfrm>
            <a:off x="2351584" y="1404938"/>
            <a:ext cx="2736304" cy="4708215"/>
          </a:xfrm>
          <a:prstGeom prst="rect">
            <a:avLst/>
          </a:prstGeom>
        </p:spPr>
      </p:pic>
      <p:pic>
        <p:nvPicPr>
          <p:cNvPr id="5" name="Billede 4">
            <a:extLst>
              <a:ext uri="{FF2B5EF4-FFF2-40B4-BE49-F238E27FC236}">
                <a16:creationId xmlns:a16="http://schemas.microsoft.com/office/drawing/2014/main" id="{6AE01739-9799-46A9-BA3E-7E9104B761AE}"/>
              </a:ext>
            </a:extLst>
          </p:cNvPr>
          <p:cNvPicPr>
            <a:picLocks noChangeAspect="1"/>
          </p:cNvPicPr>
          <p:nvPr/>
        </p:nvPicPr>
        <p:blipFill>
          <a:blip r:embed="rId4"/>
          <a:stretch>
            <a:fillRect/>
          </a:stretch>
        </p:blipFill>
        <p:spPr>
          <a:xfrm>
            <a:off x="6600056" y="1434890"/>
            <a:ext cx="2736304" cy="4298367"/>
          </a:xfrm>
          <a:prstGeom prst="rect">
            <a:avLst/>
          </a:prstGeom>
        </p:spPr>
      </p:pic>
      <p:sp>
        <p:nvSpPr>
          <p:cNvPr id="6" name="Rektangel: afrundede hjørner 5">
            <a:extLst>
              <a:ext uri="{FF2B5EF4-FFF2-40B4-BE49-F238E27FC236}">
                <a16:creationId xmlns:a16="http://schemas.microsoft.com/office/drawing/2014/main" id="{757D27A2-7B4A-4BEA-8192-4AE0188FE51E}"/>
              </a:ext>
            </a:extLst>
          </p:cNvPr>
          <p:cNvSpPr/>
          <p:nvPr/>
        </p:nvSpPr>
        <p:spPr>
          <a:xfrm>
            <a:off x="4655840" y="1124744"/>
            <a:ext cx="1152128" cy="72008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133033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illede 27" descr="Et billede, der indeholder tog, sløret&#10;&#10;Automatisk genereret beskrivelse">
            <a:extLst>
              <a:ext uri="{FF2B5EF4-FFF2-40B4-BE49-F238E27FC236}">
                <a16:creationId xmlns:a16="http://schemas.microsoft.com/office/drawing/2014/main" id="{F7E8385B-2B93-4696-A9B1-811F572EE0D6}"/>
              </a:ext>
            </a:extLst>
          </p:cNvPr>
          <p:cNvPicPr>
            <a:picLocks noChangeAspect="1"/>
          </p:cNvPicPr>
          <p:nvPr/>
        </p:nvPicPr>
        <p:blipFill rotWithShape="1">
          <a:blip r:embed="rId2">
            <a:extLst>
              <a:ext uri="{28A0092B-C50C-407E-A947-70E740481C1C}">
                <a14:useLocalDpi xmlns:a14="http://schemas.microsoft.com/office/drawing/2010/main" val="0"/>
              </a:ext>
            </a:extLst>
          </a:blip>
          <a:srcRect t="79349"/>
          <a:stretch/>
        </p:blipFill>
        <p:spPr>
          <a:xfrm>
            <a:off x="-1426918" y="6398558"/>
            <a:ext cx="4352582" cy="464721"/>
          </a:xfrm>
          <a:prstGeom prst="rect">
            <a:avLst/>
          </a:prstGeom>
        </p:spPr>
      </p:pic>
      <p:sp>
        <p:nvSpPr>
          <p:cNvPr id="2" name="Titel 1">
            <a:extLst>
              <a:ext uri="{FF2B5EF4-FFF2-40B4-BE49-F238E27FC236}">
                <a16:creationId xmlns:a16="http://schemas.microsoft.com/office/drawing/2014/main" id="{95144B83-8076-4927-A380-D2D0B2624090}"/>
              </a:ext>
            </a:extLst>
          </p:cNvPr>
          <p:cNvSpPr>
            <a:spLocks noGrp="1"/>
          </p:cNvSpPr>
          <p:nvPr>
            <p:ph type="title"/>
          </p:nvPr>
        </p:nvSpPr>
        <p:spPr>
          <a:xfrm>
            <a:off x="838200" y="395700"/>
            <a:ext cx="10515600" cy="1325563"/>
          </a:xfrm>
        </p:spPr>
        <p:txBody>
          <a:bodyPr/>
          <a:lstStyle/>
          <a:p>
            <a:r>
              <a:rPr lang="da-DK" dirty="0">
                <a:solidFill>
                  <a:schemeClr val="accent6">
                    <a:lumMod val="75000"/>
                  </a:schemeClr>
                </a:solidFill>
              </a:rPr>
              <a:t>Klassificeret information - tilstande</a:t>
            </a:r>
          </a:p>
        </p:txBody>
      </p:sp>
      <p:sp>
        <p:nvSpPr>
          <p:cNvPr id="4" name="Rounded Rectangle 2">
            <a:extLst>
              <a:ext uri="{FF2B5EF4-FFF2-40B4-BE49-F238E27FC236}">
                <a16:creationId xmlns:a16="http://schemas.microsoft.com/office/drawing/2014/main" id="{733C1170-34F4-4541-A921-426D91ADE195}"/>
              </a:ext>
            </a:extLst>
          </p:cNvPr>
          <p:cNvSpPr/>
          <p:nvPr/>
        </p:nvSpPr>
        <p:spPr>
          <a:xfrm>
            <a:off x="2422821" y="1743656"/>
            <a:ext cx="659637" cy="3161557"/>
          </a:xfrm>
          <a:prstGeom prst="round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rPr>
              <a:t>FSIII </a:t>
            </a:r>
            <a:r>
              <a:rPr kumimoji="0" lang="en-US" sz="1800" b="1" i="0" u="none" strike="noStrike" kern="1200" cap="none" spc="0" normalizeH="0" baseline="0" noProof="0" dirty="0" err="1">
                <a:ln>
                  <a:noFill/>
                </a:ln>
                <a:solidFill>
                  <a:srgbClr val="0C295C">
                    <a:lumMod val="50000"/>
                  </a:srgbClr>
                </a:solidFill>
                <a:effectLst/>
                <a:uLnTx/>
                <a:uFillTx/>
                <a:latin typeface="Calibri" panose="020F0502020204030204"/>
                <a:ea typeface="+mn-ea"/>
                <a:cs typeface="+mn-cs"/>
              </a:rPr>
              <a:t>tilstande</a:t>
            </a:r>
            <a:endParaRPr kumimoji="0" lang="en-US" sz="1800" b="1"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endParaRPr>
          </a:p>
        </p:txBody>
      </p:sp>
      <p:sp>
        <p:nvSpPr>
          <p:cNvPr id="5" name="Rounded Rectangle 5">
            <a:extLst>
              <a:ext uri="{FF2B5EF4-FFF2-40B4-BE49-F238E27FC236}">
                <a16:creationId xmlns:a16="http://schemas.microsoft.com/office/drawing/2014/main" id="{1074CB46-44D1-41D2-82D3-F72114D152D0}"/>
              </a:ext>
            </a:extLst>
          </p:cNvPr>
          <p:cNvSpPr/>
          <p:nvPr/>
        </p:nvSpPr>
        <p:spPr>
          <a:xfrm>
            <a:off x="3106266" y="2561710"/>
            <a:ext cx="1565445" cy="81805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C295C">
                    <a:lumMod val="50000"/>
                  </a:srgbClr>
                </a:solidFill>
                <a:effectLst/>
                <a:uLnTx/>
                <a:uFillTx/>
                <a:latin typeface="Calibri" panose="020F0502020204030204"/>
                <a:ea typeface="+mn-ea"/>
                <a:cs typeface="+mn-cs"/>
              </a:rPr>
              <a:t>Funktionsevne-tilstande</a:t>
            </a:r>
            <a:endParaRPr kumimoji="0" lang="en-US" sz="1400" b="0"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endParaRPr>
          </a:p>
        </p:txBody>
      </p:sp>
      <p:sp>
        <p:nvSpPr>
          <p:cNvPr id="6" name="Rounded Rectangle 6">
            <a:extLst>
              <a:ext uri="{FF2B5EF4-FFF2-40B4-BE49-F238E27FC236}">
                <a16:creationId xmlns:a16="http://schemas.microsoft.com/office/drawing/2014/main" id="{35638B39-74B3-403B-A7CB-3574AD2E0242}"/>
              </a:ext>
            </a:extLst>
          </p:cNvPr>
          <p:cNvSpPr/>
          <p:nvPr/>
        </p:nvSpPr>
        <p:spPr>
          <a:xfrm>
            <a:off x="3106266" y="1743657"/>
            <a:ext cx="1565444" cy="81805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C295C">
                    <a:lumMod val="50000"/>
                  </a:srgbClr>
                </a:solidFill>
                <a:effectLst/>
                <a:uLnTx/>
                <a:uFillTx/>
                <a:latin typeface="Calibri" panose="020F0502020204030204"/>
                <a:ea typeface="+mn-ea"/>
                <a:cs typeface="+mn-cs"/>
              </a:rPr>
              <a:t>Helbreds-tilstande</a:t>
            </a:r>
            <a:endParaRPr kumimoji="0" lang="en-US" sz="1400" b="0"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endParaRPr>
          </a:p>
        </p:txBody>
      </p:sp>
      <p:sp>
        <p:nvSpPr>
          <p:cNvPr id="7" name="Rounded Rectangle 12">
            <a:extLst>
              <a:ext uri="{FF2B5EF4-FFF2-40B4-BE49-F238E27FC236}">
                <a16:creationId xmlns:a16="http://schemas.microsoft.com/office/drawing/2014/main" id="{C6062C8B-D2FD-4886-B495-22FD939341F2}"/>
              </a:ext>
            </a:extLst>
          </p:cNvPr>
          <p:cNvSpPr/>
          <p:nvPr/>
        </p:nvSpPr>
        <p:spPr>
          <a:xfrm>
            <a:off x="4698792" y="2575751"/>
            <a:ext cx="2668117" cy="820777"/>
          </a:xfrm>
          <a:prstGeom prst="roundRect">
            <a:avLst/>
          </a:prstGeom>
          <a:gradFill>
            <a:gsLst>
              <a:gs pos="0">
                <a:schemeClr val="accent5">
                  <a:tint val="50000"/>
                  <a:satMod val="300000"/>
                  <a:alpha val="50000"/>
                </a:schemeClr>
              </a:gs>
              <a:gs pos="35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Orientering</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Muskelstyrke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Fødeindtagelse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ounded Rectangle 13">
            <a:extLst>
              <a:ext uri="{FF2B5EF4-FFF2-40B4-BE49-F238E27FC236}">
                <a16:creationId xmlns:a16="http://schemas.microsoft.com/office/drawing/2014/main" id="{FA13DFBE-DA1A-4DCC-86A5-ADA1AD2E3501}"/>
              </a:ext>
            </a:extLst>
          </p:cNvPr>
          <p:cNvSpPr/>
          <p:nvPr/>
        </p:nvSpPr>
        <p:spPr>
          <a:xfrm>
            <a:off x="4708324" y="1743657"/>
            <a:ext cx="2668117" cy="818053"/>
          </a:xfrm>
          <a:prstGeom prst="roundRect">
            <a:avLst/>
          </a:prstGeom>
          <a:gradFill>
            <a:gsLst>
              <a:gs pos="0">
                <a:schemeClr val="accent1">
                  <a:tint val="50000"/>
                  <a:satMod val="300000"/>
                  <a:alpha val="50000"/>
                </a:schemeClr>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Problemer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med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mobilitet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roblem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med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væskebalance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roblemer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med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diabetisk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sår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Hukommelsesproblem</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ight Triangle 31">
            <a:extLst>
              <a:ext uri="{FF2B5EF4-FFF2-40B4-BE49-F238E27FC236}">
                <a16:creationId xmlns:a16="http://schemas.microsoft.com/office/drawing/2014/main" id="{93E6A626-1682-40CC-93DB-18BB965EC833}"/>
              </a:ext>
            </a:extLst>
          </p:cNvPr>
          <p:cNvSpPr/>
          <p:nvPr/>
        </p:nvSpPr>
        <p:spPr>
          <a:xfrm>
            <a:off x="7433027" y="1814172"/>
            <a:ext cx="1002201" cy="4129428"/>
          </a:xfrm>
          <a:prstGeom prst="rtTriangl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ight Triangle 32">
            <a:extLst>
              <a:ext uri="{FF2B5EF4-FFF2-40B4-BE49-F238E27FC236}">
                <a16:creationId xmlns:a16="http://schemas.microsoft.com/office/drawing/2014/main" id="{B624F1D0-CD78-4B8A-971B-C337D4ECD7CD}"/>
              </a:ext>
            </a:extLst>
          </p:cNvPr>
          <p:cNvSpPr/>
          <p:nvPr/>
        </p:nvSpPr>
        <p:spPr>
          <a:xfrm rot="10800000">
            <a:off x="7434216" y="1805532"/>
            <a:ext cx="1002201" cy="4138068"/>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33">
            <a:extLst>
              <a:ext uri="{FF2B5EF4-FFF2-40B4-BE49-F238E27FC236}">
                <a16:creationId xmlns:a16="http://schemas.microsoft.com/office/drawing/2014/main" id="{AEC8D57C-2EA4-42F6-B948-6EA86E719018}"/>
              </a:ext>
            </a:extLst>
          </p:cNvPr>
          <p:cNvSpPr txBox="1"/>
          <p:nvPr/>
        </p:nvSpPr>
        <p:spPr>
          <a:xfrm rot="16200000">
            <a:off x="6291638" y="3626871"/>
            <a:ext cx="33003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Referenceterminologi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SNOMED CT</a:t>
            </a:r>
          </a:p>
        </p:txBody>
      </p:sp>
      <p:sp>
        <p:nvSpPr>
          <p:cNvPr id="14" name="Right Arrow 1">
            <a:extLst>
              <a:ext uri="{FF2B5EF4-FFF2-40B4-BE49-F238E27FC236}">
                <a16:creationId xmlns:a16="http://schemas.microsoft.com/office/drawing/2014/main" id="{BDC44859-1B14-4639-8E3D-7E86BA0BD8BC}"/>
              </a:ext>
            </a:extLst>
          </p:cNvPr>
          <p:cNvSpPr/>
          <p:nvPr/>
        </p:nvSpPr>
        <p:spPr>
          <a:xfrm>
            <a:off x="7262346" y="2066606"/>
            <a:ext cx="311028" cy="23325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6">
            <a:extLst>
              <a:ext uri="{FF2B5EF4-FFF2-40B4-BE49-F238E27FC236}">
                <a16:creationId xmlns:a16="http://schemas.microsoft.com/office/drawing/2014/main" id="{616D8479-6EEB-4236-B139-F6FADF62393C}"/>
              </a:ext>
            </a:extLst>
          </p:cNvPr>
          <p:cNvSpPr/>
          <p:nvPr/>
        </p:nvSpPr>
        <p:spPr>
          <a:xfrm>
            <a:off x="7260230" y="2981997"/>
            <a:ext cx="311028" cy="23325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5">
            <a:extLst>
              <a:ext uri="{FF2B5EF4-FFF2-40B4-BE49-F238E27FC236}">
                <a16:creationId xmlns:a16="http://schemas.microsoft.com/office/drawing/2014/main" id="{81D1C2C4-51BA-46CA-B9A2-563FC9E2BA2F}"/>
              </a:ext>
            </a:extLst>
          </p:cNvPr>
          <p:cNvSpPr/>
          <p:nvPr/>
        </p:nvSpPr>
        <p:spPr>
          <a:xfrm>
            <a:off x="3106266" y="3393804"/>
            <a:ext cx="1565444" cy="8040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C295C">
                    <a:lumMod val="50000"/>
                  </a:srgbClr>
                </a:solidFill>
                <a:effectLst/>
                <a:uLnTx/>
                <a:uFillTx/>
                <a:latin typeface="Calibri" panose="020F0502020204030204"/>
                <a:ea typeface="+mn-ea"/>
                <a:cs typeface="+mn-cs"/>
              </a:rPr>
              <a:t>Træningstilstande</a:t>
            </a:r>
            <a:endParaRPr kumimoji="0" lang="en-US" sz="1400" b="0"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endParaRPr>
          </a:p>
        </p:txBody>
      </p:sp>
      <p:sp>
        <p:nvSpPr>
          <p:cNvPr id="17" name="Rounded Rectangle 5">
            <a:extLst>
              <a:ext uri="{FF2B5EF4-FFF2-40B4-BE49-F238E27FC236}">
                <a16:creationId xmlns:a16="http://schemas.microsoft.com/office/drawing/2014/main" id="{3C2FC4CF-453E-4904-97B2-0E92815B2376}"/>
              </a:ext>
            </a:extLst>
          </p:cNvPr>
          <p:cNvSpPr/>
          <p:nvPr/>
        </p:nvSpPr>
        <p:spPr>
          <a:xfrm>
            <a:off x="3106266" y="4211857"/>
            <a:ext cx="1565444" cy="69335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rPr>
              <a:t>§119 </a:t>
            </a:r>
            <a:r>
              <a:rPr kumimoji="0" lang="en-US" sz="1400" b="0" i="0" u="none" strike="noStrike" kern="1200" cap="none" spc="0" normalizeH="0" baseline="0" noProof="0" dirty="0" err="1">
                <a:ln>
                  <a:noFill/>
                </a:ln>
                <a:solidFill>
                  <a:srgbClr val="0C295C">
                    <a:lumMod val="50000"/>
                  </a:srgbClr>
                </a:solidFill>
                <a:effectLst/>
                <a:uLnTx/>
                <a:uFillTx/>
                <a:latin typeface="Calibri" panose="020F0502020204030204"/>
                <a:ea typeface="+mn-ea"/>
                <a:cs typeface="+mn-cs"/>
              </a:rPr>
              <a:t>tilstande</a:t>
            </a:r>
            <a:endParaRPr kumimoji="0" lang="en-US" sz="1400" b="0"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endParaRPr>
          </a:p>
        </p:txBody>
      </p:sp>
      <p:sp>
        <p:nvSpPr>
          <p:cNvPr id="18" name="Rounded Rectangle 13">
            <a:extLst>
              <a:ext uri="{FF2B5EF4-FFF2-40B4-BE49-F238E27FC236}">
                <a16:creationId xmlns:a16="http://schemas.microsoft.com/office/drawing/2014/main" id="{4962ECDF-C7B1-46ED-A649-D421EDAEC704}"/>
              </a:ext>
            </a:extLst>
          </p:cNvPr>
          <p:cNvSpPr/>
          <p:nvPr/>
        </p:nvSpPr>
        <p:spPr>
          <a:xfrm>
            <a:off x="4706208" y="3402820"/>
            <a:ext cx="2668117" cy="818053"/>
          </a:xfrm>
          <a:prstGeom prst="roundRect">
            <a:avLst/>
          </a:prstGeom>
          <a:gradFill>
            <a:gsLst>
              <a:gs pos="0">
                <a:schemeClr val="accent1">
                  <a:tint val="50000"/>
                  <a:satMod val="300000"/>
                  <a:alpha val="50000"/>
                </a:schemeClr>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Lave mad </a:t>
            </a: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Gang og bevægelse </a:t>
            </a: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Ledfunktion</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Balance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ounded Rectangle 2">
            <a:extLst>
              <a:ext uri="{FF2B5EF4-FFF2-40B4-BE49-F238E27FC236}">
                <a16:creationId xmlns:a16="http://schemas.microsoft.com/office/drawing/2014/main" id="{0ECE4F2B-A89D-4756-A1BD-7A6B75C99DE1}"/>
              </a:ext>
            </a:extLst>
          </p:cNvPr>
          <p:cNvSpPr/>
          <p:nvPr/>
        </p:nvSpPr>
        <p:spPr>
          <a:xfrm>
            <a:off x="2418921" y="4919254"/>
            <a:ext cx="659637" cy="1024346"/>
          </a:xfrm>
          <a:prstGeom prst="round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rPr>
              <a:t>FFB </a:t>
            </a:r>
            <a:r>
              <a:rPr kumimoji="0" lang="en-US" sz="1800" b="1" i="0" u="none" strike="noStrike" kern="1200" cap="none" spc="0" normalizeH="0" baseline="0" noProof="0" dirty="0" err="1">
                <a:ln>
                  <a:noFill/>
                </a:ln>
                <a:solidFill>
                  <a:srgbClr val="0C295C">
                    <a:lumMod val="50000"/>
                  </a:srgbClr>
                </a:solidFill>
                <a:effectLst/>
                <a:uLnTx/>
                <a:uFillTx/>
                <a:latin typeface="Calibri" panose="020F0502020204030204"/>
                <a:ea typeface="+mn-ea"/>
                <a:cs typeface="+mn-cs"/>
              </a:rPr>
              <a:t>tilstande</a:t>
            </a:r>
            <a:endParaRPr kumimoji="0" lang="en-US" sz="1800" b="1"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endParaRPr>
          </a:p>
        </p:txBody>
      </p:sp>
      <p:sp>
        <p:nvSpPr>
          <p:cNvPr id="20" name="Rounded Rectangle 5">
            <a:extLst>
              <a:ext uri="{FF2B5EF4-FFF2-40B4-BE49-F238E27FC236}">
                <a16:creationId xmlns:a16="http://schemas.microsoft.com/office/drawing/2014/main" id="{7111626D-D8B9-42AD-9427-5D40E9859025}"/>
              </a:ext>
            </a:extLst>
          </p:cNvPr>
          <p:cNvSpPr/>
          <p:nvPr/>
        </p:nvSpPr>
        <p:spPr>
          <a:xfrm>
            <a:off x="3106266" y="4919254"/>
            <a:ext cx="1565444" cy="102434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295C">
                    <a:lumMod val="50000"/>
                  </a:srgbClr>
                </a:solidFill>
                <a:effectLst/>
                <a:uLnTx/>
                <a:uFillTx/>
                <a:latin typeface="Calibri" panose="020F0502020204030204"/>
                <a:ea typeface="+mn-ea"/>
                <a:cs typeface="+mn-cs"/>
              </a:rPr>
              <a:t>FFB tilstande</a:t>
            </a:r>
            <a:endParaRPr kumimoji="0" lang="en-US" sz="1400" b="0"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endParaRPr>
          </a:p>
        </p:txBody>
      </p:sp>
      <p:sp>
        <p:nvSpPr>
          <p:cNvPr id="21" name="Rounded Rectangle 12">
            <a:extLst>
              <a:ext uri="{FF2B5EF4-FFF2-40B4-BE49-F238E27FC236}">
                <a16:creationId xmlns:a16="http://schemas.microsoft.com/office/drawing/2014/main" id="{A251F77F-1FBB-41CF-9BE6-25508ABB763A}"/>
              </a:ext>
            </a:extLst>
          </p:cNvPr>
          <p:cNvSpPr/>
          <p:nvPr/>
        </p:nvSpPr>
        <p:spPr>
          <a:xfrm>
            <a:off x="4713131" y="4230330"/>
            <a:ext cx="2668117" cy="693356"/>
          </a:xfrm>
          <a:prstGeom prst="roundRect">
            <a:avLst/>
          </a:prstGeom>
          <a:gradFill>
            <a:gsLst>
              <a:gs pos="0">
                <a:schemeClr val="accent5">
                  <a:tint val="50000"/>
                  <a:satMod val="300000"/>
                  <a:alpha val="50000"/>
                </a:schemeClr>
              </a:gs>
              <a:gs pos="35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Søvn og hvile</a:t>
            </a: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Medicin og stoffer </a:t>
            </a: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Sundhedskompetencer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ed Rectangle 13">
            <a:extLst>
              <a:ext uri="{FF2B5EF4-FFF2-40B4-BE49-F238E27FC236}">
                <a16:creationId xmlns:a16="http://schemas.microsoft.com/office/drawing/2014/main" id="{6CEF035A-75E0-4079-A26E-53F8556B09C4}"/>
              </a:ext>
            </a:extLst>
          </p:cNvPr>
          <p:cNvSpPr/>
          <p:nvPr/>
        </p:nvSpPr>
        <p:spPr>
          <a:xfrm>
            <a:off x="4697873" y="4945773"/>
            <a:ext cx="2668117" cy="997827"/>
          </a:xfrm>
          <a:prstGeom prst="roundRect">
            <a:avLst/>
          </a:prstGeom>
          <a:gradFill>
            <a:gsLst>
              <a:gs pos="0">
                <a:schemeClr val="accent1">
                  <a:tint val="50000"/>
                  <a:satMod val="300000"/>
                  <a:alpha val="50000"/>
                </a:schemeClr>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Kriminalitet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Varetage økonomi</a:t>
            </a: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Indkøb</a:t>
            </a: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Færden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med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transportmidler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ight Arrow 1">
            <a:extLst>
              <a:ext uri="{FF2B5EF4-FFF2-40B4-BE49-F238E27FC236}">
                <a16:creationId xmlns:a16="http://schemas.microsoft.com/office/drawing/2014/main" id="{7CC3EA7B-C02D-494C-B24A-E6613621FA57}"/>
              </a:ext>
            </a:extLst>
          </p:cNvPr>
          <p:cNvSpPr/>
          <p:nvPr/>
        </p:nvSpPr>
        <p:spPr>
          <a:xfrm>
            <a:off x="7267646" y="3768099"/>
            <a:ext cx="311028" cy="23325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1">
            <a:extLst>
              <a:ext uri="{FF2B5EF4-FFF2-40B4-BE49-F238E27FC236}">
                <a16:creationId xmlns:a16="http://schemas.microsoft.com/office/drawing/2014/main" id="{38B12B41-DDE3-4B64-971E-FD3E5B2E9354}"/>
              </a:ext>
            </a:extLst>
          </p:cNvPr>
          <p:cNvSpPr/>
          <p:nvPr/>
        </p:nvSpPr>
        <p:spPr>
          <a:xfrm>
            <a:off x="7274068" y="4504932"/>
            <a:ext cx="311028" cy="23325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ight Arrow 1">
            <a:extLst>
              <a:ext uri="{FF2B5EF4-FFF2-40B4-BE49-F238E27FC236}">
                <a16:creationId xmlns:a16="http://schemas.microsoft.com/office/drawing/2014/main" id="{40FFA4E8-2DD4-43BB-84FD-9A91866C6235}"/>
              </a:ext>
            </a:extLst>
          </p:cNvPr>
          <p:cNvSpPr/>
          <p:nvPr/>
        </p:nvSpPr>
        <p:spPr>
          <a:xfrm>
            <a:off x="7260230" y="5463087"/>
            <a:ext cx="311028" cy="23325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Billede 25" descr="Et billede, der indeholder tog, sløret&#10;&#10;Automatisk genereret beskrivelse">
            <a:extLst>
              <a:ext uri="{FF2B5EF4-FFF2-40B4-BE49-F238E27FC236}">
                <a16:creationId xmlns:a16="http://schemas.microsoft.com/office/drawing/2014/main" id="{727B7CB8-1097-45FF-85BD-20BC0652EC01}"/>
              </a:ext>
            </a:extLst>
          </p:cNvPr>
          <p:cNvPicPr>
            <a:picLocks noChangeAspect="1"/>
          </p:cNvPicPr>
          <p:nvPr/>
        </p:nvPicPr>
        <p:blipFill rotWithShape="1">
          <a:blip r:embed="rId2">
            <a:extLst>
              <a:ext uri="{28A0092B-C50C-407E-A947-70E740481C1C}">
                <a14:useLocalDpi xmlns:a14="http://schemas.microsoft.com/office/drawing/2010/main" val="0"/>
              </a:ext>
            </a:extLst>
          </a:blip>
          <a:srcRect t="79349"/>
          <a:stretch/>
        </p:blipFill>
        <p:spPr>
          <a:xfrm>
            <a:off x="7269010" y="6396852"/>
            <a:ext cx="4922990" cy="464721"/>
          </a:xfrm>
          <a:prstGeom prst="rect">
            <a:avLst/>
          </a:prstGeom>
        </p:spPr>
      </p:pic>
      <p:pic>
        <p:nvPicPr>
          <p:cNvPr id="27" name="Billede 26" descr="Et billede, der indeholder tog, sløret&#10;&#10;Automatisk genereret beskrivelse">
            <a:extLst>
              <a:ext uri="{FF2B5EF4-FFF2-40B4-BE49-F238E27FC236}">
                <a16:creationId xmlns:a16="http://schemas.microsoft.com/office/drawing/2014/main" id="{79D0A6E9-9959-42F9-A5FC-F7ED29F6B742}"/>
              </a:ext>
            </a:extLst>
          </p:cNvPr>
          <p:cNvPicPr>
            <a:picLocks noChangeAspect="1"/>
          </p:cNvPicPr>
          <p:nvPr/>
        </p:nvPicPr>
        <p:blipFill rotWithShape="1">
          <a:blip r:embed="rId2">
            <a:extLst>
              <a:ext uri="{28A0092B-C50C-407E-A947-70E740481C1C}">
                <a14:useLocalDpi xmlns:a14="http://schemas.microsoft.com/office/drawing/2010/main" val="0"/>
              </a:ext>
            </a:extLst>
          </a:blip>
          <a:srcRect t="79349"/>
          <a:stretch/>
        </p:blipFill>
        <p:spPr>
          <a:xfrm flipH="1">
            <a:off x="2916428" y="6396851"/>
            <a:ext cx="4352582" cy="464721"/>
          </a:xfrm>
          <a:prstGeom prst="rect">
            <a:avLst/>
          </a:prstGeom>
        </p:spPr>
      </p:pic>
    </p:spTree>
    <p:extLst>
      <p:ext uri="{BB962C8B-B14F-4D97-AF65-F5344CB8AC3E}">
        <p14:creationId xmlns:p14="http://schemas.microsoft.com/office/powerpoint/2010/main" val="2838074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B8EC882-E0B0-4AB7-963A-131DF71D55B0}"/>
              </a:ext>
            </a:extLst>
          </p:cNvPr>
          <p:cNvSpPr>
            <a:spLocks noGrp="1"/>
          </p:cNvSpPr>
          <p:nvPr>
            <p:ph type="title"/>
          </p:nvPr>
        </p:nvSpPr>
        <p:spPr>
          <a:xfrm>
            <a:off x="838200" y="963877"/>
            <a:ext cx="3494362" cy="4930246"/>
          </a:xfrm>
        </p:spPr>
        <p:txBody>
          <a:bodyPr>
            <a:normAutofit/>
          </a:bodyPr>
          <a:lstStyle/>
          <a:p>
            <a:pPr algn="r"/>
            <a:r>
              <a:rPr lang="en-US" dirty="0">
                <a:solidFill>
                  <a:schemeClr val="accent6">
                    <a:lumMod val="75000"/>
                  </a:schemeClr>
                </a:solidFill>
              </a:rPr>
              <a:t>FSIII </a:t>
            </a:r>
            <a:r>
              <a:rPr lang="en-US" dirty="0" err="1">
                <a:solidFill>
                  <a:schemeClr val="accent6">
                    <a:lumMod val="75000"/>
                  </a:schemeClr>
                </a:solidFill>
              </a:rPr>
              <a:t>formål</a:t>
            </a:r>
            <a:endParaRPr lang="en-US" dirty="0">
              <a:solidFill>
                <a:schemeClr val="accent6">
                  <a:lumMod val="75000"/>
                </a:schemeClr>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61948921-A7A4-448F-ABF8-F71485947244}"/>
              </a:ext>
            </a:extLst>
          </p:cNvPr>
          <p:cNvSpPr>
            <a:spLocks noGrp="1"/>
          </p:cNvSpPr>
          <p:nvPr>
            <p:ph idx="1"/>
          </p:nvPr>
        </p:nvSpPr>
        <p:spPr>
          <a:xfrm>
            <a:off x="4976031" y="963877"/>
            <a:ext cx="6377769" cy="4930246"/>
          </a:xfrm>
        </p:spPr>
        <p:txBody>
          <a:bodyPr anchor="ctr">
            <a:normAutofit fontScale="92500" lnSpcReduction="10000"/>
          </a:bodyPr>
          <a:lstStyle/>
          <a:p>
            <a:r>
              <a:rPr lang="da-DK" sz="2000"/>
              <a:t>(Flerfaglighed) Forbedret indsats på sundhed / ældre / omsorgsområdet</a:t>
            </a:r>
          </a:p>
          <a:p>
            <a:pPr lvl="1"/>
            <a:r>
              <a:rPr lang="da-DK" sz="2000"/>
              <a:t>Flerfagligt kommunalt overblik gør det nemmere at iværksætte den rette indsats til rette tid og i rette omfang</a:t>
            </a:r>
          </a:p>
          <a:p>
            <a:endParaRPr lang="da-DK" sz="2000"/>
          </a:p>
          <a:p>
            <a:r>
              <a:rPr lang="da-DK" sz="2000"/>
              <a:t>(Ensartethed) Forbedret sammenhæng på tværs af sektorer</a:t>
            </a:r>
          </a:p>
          <a:p>
            <a:pPr lvl="1"/>
            <a:r>
              <a:rPr lang="da-DK" sz="2000"/>
              <a:t>Data om borgerens aktuelle tilstand kan udveksles elektronisk til sygehuset ved indlæggelse</a:t>
            </a:r>
          </a:p>
          <a:p>
            <a:pPr lvl="1"/>
            <a:r>
              <a:rPr lang="da-DK" sz="2000"/>
              <a:t>Ved henvendelser til/fra samarbejdsparter i sundhedsvæsen kan kommunen svare hurtigt, præcist og klart på hvilke symptomer borgeren har og har haft, hvad der er gjort og hvordan indsatsen har virket.</a:t>
            </a:r>
          </a:p>
          <a:p>
            <a:pPr lvl="1"/>
            <a:endParaRPr lang="da-DK" sz="2000"/>
          </a:p>
          <a:p>
            <a:r>
              <a:rPr lang="da-DK" sz="2100"/>
              <a:t>(Rapportering) Statistik, effektmåling og kvalitetsudvikling</a:t>
            </a:r>
          </a:p>
          <a:p>
            <a:pPr lvl="1"/>
            <a:r>
              <a:rPr lang="da-DK" sz="2000"/>
              <a:t>Struktureret data til national rapportering, og faglige kvalitetsprojekter</a:t>
            </a:r>
          </a:p>
          <a:p>
            <a:endParaRPr lang="da-DK" sz="2000" dirty="0"/>
          </a:p>
        </p:txBody>
      </p:sp>
      <p:pic>
        <p:nvPicPr>
          <p:cNvPr id="9" name="Billede 8" descr="Et billede, der indeholder tog, sløret&#10;&#10;Automatisk genereret beskrivelse">
            <a:extLst>
              <a:ext uri="{FF2B5EF4-FFF2-40B4-BE49-F238E27FC236}">
                <a16:creationId xmlns:a16="http://schemas.microsoft.com/office/drawing/2014/main" id="{F622C325-91B6-482D-B331-CBBC86D26F97}"/>
              </a:ext>
            </a:extLst>
          </p:cNvPr>
          <p:cNvPicPr>
            <a:picLocks noChangeAspect="1"/>
          </p:cNvPicPr>
          <p:nvPr/>
        </p:nvPicPr>
        <p:blipFill rotWithShape="1">
          <a:blip r:embed="rId3">
            <a:extLst>
              <a:ext uri="{28A0092B-C50C-407E-A947-70E740481C1C}">
                <a14:useLocalDpi xmlns:a14="http://schemas.microsoft.com/office/drawing/2010/main" val="0"/>
              </a:ext>
            </a:extLst>
          </a:blip>
          <a:srcRect t="79349"/>
          <a:stretch/>
        </p:blipFill>
        <p:spPr>
          <a:xfrm rot="16200000" flipH="1">
            <a:off x="2508686" y="3488266"/>
            <a:ext cx="4352582" cy="82661"/>
          </a:xfrm>
          <a:prstGeom prst="rect">
            <a:avLst/>
          </a:prstGeom>
        </p:spPr>
      </p:pic>
    </p:spTree>
    <p:custDataLst>
      <p:tags r:id="rId1"/>
    </p:custDataLst>
    <p:extLst>
      <p:ext uri="{BB962C8B-B14F-4D97-AF65-F5344CB8AC3E}">
        <p14:creationId xmlns:p14="http://schemas.microsoft.com/office/powerpoint/2010/main" val="282246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CF6E12-7C30-4DE5-BCF4-ED9FE3990443}"/>
              </a:ext>
            </a:extLst>
          </p:cNvPr>
          <p:cNvSpPr>
            <a:spLocks noGrp="1"/>
          </p:cNvSpPr>
          <p:nvPr>
            <p:ph type="title"/>
          </p:nvPr>
        </p:nvSpPr>
        <p:spPr/>
        <p:txBody>
          <a:bodyPr/>
          <a:lstStyle/>
          <a:p>
            <a:r>
              <a:rPr lang="en-US" dirty="0" err="1"/>
              <a:t>Ikke</a:t>
            </a:r>
            <a:r>
              <a:rPr lang="en-US" dirty="0"/>
              <a:t> </a:t>
            </a:r>
            <a:r>
              <a:rPr lang="en-US" dirty="0" err="1"/>
              <a:t>realiseret</a:t>
            </a:r>
            <a:r>
              <a:rPr lang="en-US" dirty="0"/>
              <a:t>: </a:t>
            </a:r>
            <a:r>
              <a:rPr lang="en-US" dirty="0" err="1"/>
              <a:t>Øget</a:t>
            </a:r>
            <a:r>
              <a:rPr lang="en-US" dirty="0"/>
              <a:t> </a:t>
            </a:r>
            <a:r>
              <a:rPr lang="en-US" dirty="0" err="1"/>
              <a:t>effektivitet</a:t>
            </a:r>
            <a:r>
              <a:rPr lang="en-US" dirty="0"/>
              <a:t> </a:t>
            </a:r>
            <a:r>
              <a:rPr lang="en-US" dirty="0" err="1"/>
              <a:t>og</a:t>
            </a:r>
            <a:r>
              <a:rPr lang="en-US" dirty="0"/>
              <a:t> </a:t>
            </a:r>
            <a:r>
              <a:rPr lang="en-US" dirty="0" err="1"/>
              <a:t>lønsomhed</a:t>
            </a:r>
            <a:endParaRPr lang="en-US" dirty="0"/>
          </a:p>
        </p:txBody>
      </p:sp>
      <p:pic>
        <p:nvPicPr>
          <p:cNvPr id="4" name="Billede 3">
            <a:extLst>
              <a:ext uri="{FF2B5EF4-FFF2-40B4-BE49-F238E27FC236}">
                <a16:creationId xmlns:a16="http://schemas.microsoft.com/office/drawing/2014/main" id="{DE607D19-CE04-427E-9A40-79B0F3E975F8}"/>
              </a:ext>
            </a:extLst>
          </p:cNvPr>
          <p:cNvPicPr>
            <a:picLocks noChangeAspect="1"/>
          </p:cNvPicPr>
          <p:nvPr/>
        </p:nvPicPr>
        <p:blipFill>
          <a:blip r:embed="rId3"/>
          <a:stretch>
            <a:fillRect/>
          </a:stretch>
        </p:blipFill>
        <p:spPr>
          <a:xfrm>
            <a:off x="2537793" y="2136684"/>
            <a:ext cx="5043736" cy="3658368"/>
          </a:xfrm>
          <a:prstGeom prst="rect">
            <a:avLst/>
          </a:prstGeom>
        </p:spPr>
      </p:pic>
      <p:sp>
        <p:nvSpPr>
          <p:cNvPr id="5" name="Tekstfelt 4">
            <a:extLst>
              <a:ext uri="{FF2B5EF4-FFF2-40B4-BE49-F238E27FC236}">
                <a16:creationId xmlns:a16="http://schemas.microsoft.com/office/drawing/2014/main" id="{31DB142F-B8EA-44AD-9390-FA1F4EF989B4}"/>
              </a:ext>
            </a:extLst>
          </p:cNvPr>
          <p:cNvSpPr txBox="1"/>
          <p:nvPr/>
        </p:nvSpPr>
        <p:spPr>
          <a:xfrm>
            <a:off x="7752184" y="2636913"/>
            <a:ext cx="2458616" cy="584775"/>
          </a:xfrm>
          <a:prstGeom prst="rect">
            <a:avLst/>
          </a:prstGeom>
          <a:noFill/>
        </p:spPr>
        <p:txBody>
          <a:bodyPr wrap="square" rtlCol="0">
            <a:spAutoFit/>
          </a:bodyPr>
          <a:lstStyle/>
          <a:p>
            <a:pPr defTabSz="457200"/>
            <a:r>
              <a:rPr lang="en-US" sz="1600" dirty="0" err="1">
                <a:solidFill>
                  <a:prstClr val="black"/>
                </a:solidFill>
                <a:latin typeface="Calibri" panose="020F0502020204030204"/>
              </a:rPr>
              <a:t>Mindre</a:t>
            </a:r>
            <a:r>
              <a:rPr lang="en-US" sz="1600" dirty="0">
                <a:solidFill>
                  <a:prstClr val="black"/>
                </a:solidFill>
                <a:latin typeface="Calibri" panose="020F0502020204030204"/>
              </a:rPr>
              <a:t> </a:t>
            </a:r>
            <a:r>
              <a:rPr lang="en-US" sz="1600" dirty="0" err="1">
                <a:solidFill>
                  <a:prstClr val="black"/>
                </a:solidFill>
                <a:latin typeface="Calibri" panose="020F0502020204030204"/>
              </a:rPr>
              <a:t>tid</a:t>
            </a:r>
            <a:r>
              <a:rPr lang="en-US" sz="1600" dirty="0">
                <a:solidFill>
                  <a:prstClr val="black"/>
                </a:solidFill>
                <a:latin typeface="Calibri" panose="020F0502020204030204"/>
              </a:rPr>
              <a:t> </a:t>
            </a:r>
            <a:r>
              <a:rPr lang="en-US" sz="1600" dirty="0" err="1">
                <a:solidFill>
                  <a:prstClr val="black"/>
                </a:solidFill>
                <a:latin typeface="Calibri" panose="020F0502020204030204"/>
              </a:rPr>
              <a:t>brugt</a:t>
            </a:r>
            <a:r>
              <a:rPr lang="en-US" sz="1600" dirty="0">
                <a:solidFill>
                  <a:prstClr val="black"/>
                </a:solidFill>
                <a:latin typeface="Calibri" panose="020F0502020204030204"/>
              </a:rPr>
              <a:t> </a:t>
            </a:r>
            <a:r>
              <a:rPr lang="en-US" sz="1600" dirty="0" err="1">
                <a:solidFill>
                  <a:prstClr val="black"/>
                </a:solidFill>
                <a:latin typeface="Calibri" panose="020F0502020204030204"/>
              </a:rPr>
              <a:t>til</a:t>
            </a:r>
            <a:r>
              <a:rPr lang="en-US" sz="1600" dirty="0">
                <a:solidFill>
                  <a:prstClr val="black"/>
                </a:solidFill>
                <a:latin typeface="Calibri" panose="020F0502020204030204"/>
              </a:rPr>
              <a:t> </a:t>
            </a:r>
            <a:r>
              <a:rPr lang="en-US" sz="1600" dirty="0" err="1">
                <a:solidFill>
                  <a:prstClr val="black"/>
                </a:solidFill>
                <a:latin typeface="Calibri" panose="020F0502020204030204"/>
              </a:rPr>
              <a:t>udredning</a:t>
            </a:r>
            <a:r>
              <a:rPr lang="en-US" sz="1600" dirty="0">
                <a:solidFill>
                  <a:prstClr val="black"/>
                </a:solidFill>
                <a:latin typeface="Calibri" panose="020F0502020204030204"/>
              </a:rPr>
              <a:t> </a:t>
            </a:r>
            <a:r>
              <a:rPr lang="en-US" sz="1600" dirty="0" err="1">
                <a:solidFill>
                  <a:prstClr val="black"/>
                </a:solidFill>
                <a:latin typeface="Calibri" panose="020F0502020204030204"/>
              </a:rPr>
              <a:t>pga</a:t>
            </a:r>
            <a:r>
              <a:rPr lang="en-US" sz="1600" dirty="0">
                <a:solidFill>
                  <a:prstClr val="black"/>
                </a:solidFill>
                <a:latin typeface="Calibri" panose="020F0502020204030204"/>
              </a:rPr>
              <a:t> </a:t>
            </a:r>
            <a:r>
              <a:rPr lang="en-US" sz="1600" dirty="0" err="1">
                <a:solidFill>
                  <a:prstClr val="black"/>
                </a:solidFill>
                <a:latin typeface="Calibri" panose="020F0502020204030204"/>
              </a:rPr>
              <a:t>strutur</a:t>
            </a:r>
            <a:endParaRPr lang="en-US" sz="1600" dirty="0">
              <a:solidFill>
                <a:prstClr val="black"/>
              </a:solidFill>
              <a:latin typeface="Calibri" panose="020F0502020204030204"/>
            </a:endParaRPr>
          </a:p>
        </p:txBody>
      </p:sp>
      <p:sp>
        <p:nvSpPr>
          <p:cNvPr id="6" name="Tekstfelt 5">
            <a:extLst>
              <a:ext uri="{FF2B5EF4-FFF2-40B4-BE49-F238E27FC236}">
                <a16:creationId xmlns:a16="http://schemas.microsoft.com/office/drawing/2014/main" id="{1674770F-DAE1-4390-89AC-0FC6679A60F1}"/>
              </a:ext>
            </a:extLst>
          </p:cNvPr>
          <p:cNvSpPr txBox="1"/>
          <p:nvPr/>
        </p:nvSpPr>
        <p:spPr>
          <a:xfrm>
            <a:off x="7752184" y="3212977"/>
            <a:ext cx="2458616" cy="584775"/>
          </a:xfrm>
          <a:prstGeom prst="rect">
            <a:avLst/>
          </a:prstGeom>
          <a:noFill/>
        </p:spPr>
        <p:txBody>
          <a:bodyPr wrap="square" rtlCol="0">
            <a:spAutoFit/>
          </a:bodyPr>
          <a:lstStyle/>
          <a:p>
            <a:pPr defTabSz="457200"/>
            <a:r>
              <a:rPr lang="en-US" sz="1600" dirty="0" err="1">
                <a:solidFill>
                  <a:prstClr val="black"/>
                </a:solidFill>
                <a:latin typeface="Calibri" panose="020F0502020204030204"/>
              </a:rPr>
              <a:t>Genbrug</a:t>
            </a:r>
            <a:r>
              <a:rPr lang="en-US" sz="1600" dirty="0">
                <a:solidFill>
                  <a:prstClr val="black"/>
                </a:solidFill>
                <a:latin typeface="Calibri" panose="020F0502020204030204"/>
              </a:rPr>
              <a:t> </a:t>
            </a:r>
            <a:r>
              <a:rPr lang="en-US" sz="1600" dirty="0" err="1">
                <a:solidFill>
                  <a:prstClr val="black"/>
                </a:solidFill>
                <a:latin typeface="Calibri" panose="020F0502020204030204"/>
              </a:rPr>
              <a:t>af</a:t>
            </a:r>
            <a:r>
              <a:rPr lang="en-US" sz="1600" dirty="0">
                <a:solidFill>
                  <a:prstClr val="black"/>
                </a:solidFill>
                <a:latin typeface="Calibri" panose="020F0502020204030204"/>
              </a:rPr>
              <a:t> </a:t>
            </a:r>
            <a:r>
              <a:rPr lang="en-US" sz="1600" dirty="0" err="1">
                <a:solidFill>
                  <a:prstClr val="black"/>
                </a:solidFill>
                <a:latin typeface="Calibri" panose="020F0502020204030204"/>
              </a:rPr>
              <a:t>udredninger</a:t>
            </a:r>
            <a:r>
              <a:rPr lang="en-US" sz="1600" dirty="0">
                <a:solidFill>
                  <a:prstClr val="black"/>
                </a:solidFill>
                <a:latin typeface="Calibri" panose="020F0502020204030204"/>
              </a:rPr>
              <a:t> </a:t>
            </a:r>
            <a:r>
              <a:rPr lang="en-US" sz="1600" dirty="0" err="1">
                <a:solidFill>
                  <a:prstClr val="black"/>
                </a:solidFill>
                <a:latin typeface="Calibri" panose="020F0502020204030204"/>
              </a:rPr>
              <a:t>fra</a:t>
            </a:r>
            <a:r>
              <a:rPr lang="en-US" sz="1600" dirty="0">
                <a:solidFill>
                  <a:prstClr val="black"/>
                </a:solidFill>
                <a:latin typeface="Calibri" panose="020F0502020204030204"/>
              </a:rPr>
              <a:t> </a:t>
            </a:r>
            <a:r>
              <a:rPr lang="en-US" sz="1600" dirty="0" err="1">
                <a:solidFill>
                  <a:prstClr val="black"/>
                </a:solidFill>
                <a:latin typeface="Calibri" panose="020F0502020204030204"/>
              </a:rPr>
              <a:t>andre</a:t>
            </a:r>
            <a:r>
              <a:rPr lang="en-US" sz="1600" dirty="0">
                <a:solidFill>
                  <a:prstClr val="black"/>
                </a:solidFill>
                <a:latin typeface="Calibri" panose="020F0502020204030204"/>
              </a:rPr>
              <a:t> </a:t>
            </a:r>
            <a:r>
              <a:rPr lang="en-US" sz="1600" dirty="0" err="1">
                <a:solidFill>
                  <a:prstClr val="black"/>
                </a:solidFill>
                <a:latin typeface="Calibri" panose="020F0502020204030204"/>
              </a:rPr>
              <a:t>faggrupper</a:t>
            </a:r>
            <a:endParaRPr lang="en-US" sz="1600" dirty="0">
              <a:solidFill>
                <a:prstClr val="black"/>
              </a:solidFill>
              <a:latin typeface="Calibri" panose="020F0502020204030204"/>
            </a:endParaRPr>
          </a:p>
        </p:txBody>
      </p:sp>
      <p:sp>
        <p:nvSpPr>
          <p:cNvPr id="7" name="Tekstfelt 6">
            <a:extLst>
              <a:ext uri="{FF2B5EF4-FFF2-40B4-BE49-F238E27FC236}">
                <a16:creationId xmlns:a16="http://schemas.microsoft.com/office/drawing/2014/main" id="{B54081E8-820E-4010-ADAC-02C7CCFC672B}"/>
              </a:ext>
            </a:extLst>
          </p:cNvPr>
          <p:cNvSpPr txBox="1"/>
          <p:nvPr/>
        </p:nvSpPr>
        <p:spPr>
          <a:xfrm>
            <a:off x="7741840" y="3987061"/>
            <a:ext cx="2674640" cy="1077218"/>
          </a:xfrm>
          <a:prstGeom prst="rect">
            <a:avLst/>
          </a:prstGeom>
          <a:noFill/>
        </p:spPr>
        <p:txBody>
          <a:bodyPr wrap="square" rtlCol="0">
            <a:spAutoFit/>
          </a:bodyPr>
          <a:lstStyle/>
          <a:p>
            <a:pPr defTabSz="457200"/>
            <a:r>
              <a:rPr lang="en-US" sz="1600" dirty="0" err="1">
                <a:solidFill>
                  <a:prstClr val="black"/>
                </a:solidFill>
                <a:latin typeface="Calibri" panose="020F0502020204030204"/>
              </a:rPr>
              <a:t>Struktureret</a:t>
            </a:r>
            <a:r>
              <a:rPr lang="en-US" sz="1600" dirty="0">
                <a:solidFill>
                  <a:prstClr val="black"/>
                </a:solidFill>
                <a:latin typeface="Calibri" panose="020F0502020204030204"/>
              </a:rPr>
              <a:t> data der </a:t>
            </a:r>
            <a:r>
              <a:rPr lang="en-US" sz="1600" dirty="0" err="1">
                <a:solidFill>
                  <a:prstClr val="black"/>
                </a:solidFill>
                <a:latin typeface="Calibri" panose="020F0502020204030204"/>
              </a:rPr>
              <a:t>opdateres+minimal</a:t>
            </a:r>
            <a:r>
              <a:rPr lang="en-US" sz="1600" dirty="0">
                <a:solidFill>
                  <a:prstClr val="black"/>
                </a:solidFill>
                <a:latin typeface="Calibri" panose="020F0502020204030204"/>
              </a:rPr>
              <a:t> </a:t>
            </a:r>
            <a:r>
              <a:rPr lang="en-US" sz="1600" dirty="0" err="1">
                <a:solidFill>
                  <a:prstClr val="black"/>
                </a:solidFill>
                <a:latin typeface="Calibri" panose="020F0502020204030204"/>
              </a:rPr>
              <a:t>dokumentation</a:t>
            </a:r>
            <a:r>
              <a:rPr lang="en-US" sz="1600" dirty="0">
                <a:solidFill>
                  <a:prstClr val="black"/>
                </a:solidFill>
                <a:latin typeface="Calibri" panose="020F0502020204030204"/>
              </a:rPr>
              <a:t> </a:t>
            </a:r>
            <a:r>
              <a:rPr lang="en-US" sz="1600" dirty="0" err="1">
                <a:solidFill>
                  <a:prstClr val="black"/>
                </a:solidFill>
                <a:latin typeface="Calibri" panose="020F0502020204030204"/>
              </a:rPr>
              <a:t>når</a:t>
            </a:r>
            <a:r>
              <a:rPr lang="en-US" sz="1600" dirty="0">
                <a:solidFill>
                  <a:prstClr val="black"/>
                </a:solidFill>
                <a:latin typeface="Calibri" panose="020F0502020204030204"/>
              </a:rPr>
              <a:t> </a:t>
            </a:r>
            <a:r>
              <a:rPr lang="en-US" sz="1600" dirty="0" err="1">
                <a:solidFill>
                  <a:prstClr val="black"/>
                </a:solidFill>
                <a:latin typeface="Calibri" panose="020F0502020204030204"/>
              </a:rPr>
              <a:t>noget</a:t>
            </a:r>
            <a:r>
              <a:rPr lang="en-US" sz="1600" dirty="0">
                <a:solidFill>
                  <a:prstClr val="black"/>
                </a:solidFill>
                <a:latin typeface="Calibri" panose="020F0502020204030204"/>
              </a:rPr>
              <a:t> </a:t>
            </a:r>
            <a:r>
              <a:rPr lang="en-US" sz="1600" dirty="0" err="1">
                <a:solidFill>
                  <a:prstClr val="black"/>
                </a:solidFill>
                <a:latin typeface="Calibri" panose="020F0502020204030204"/>
              </a:rPr>
              <a:t>forløber</a:t>
            </a:r>
            <a:r>
              <a:rPr lang="en-US" sz="1600" dirty="0">
                <a:solidFill>
                  <a:prstClr val="black"/>
                </a:solidFill>
                <a:latin typeface="Calibri" panose="020F0502020204030204"/>
              </a:rPr>
              <a:t> </a:t>
            </a:r>
            <a:r>
              <a:rPr lang="en-US" sz="1600" dirty="0" err="1">
                <a:solidFill>
                  <a:prstClr val="black"/>
                </a:solidFill>
                <a:latin typeface="Calibri" panose="020F0502020204030204"/>
              </a:rPr>
              <a:t>efter</a:t>
            </a:r>
            <a:r>
              <a:rPr lang="en-US" sz="1600" dirty="0">
                <a:solidFill>
                  <a:prstClr val="black"/>
                </a:solidFill>
                <a:latin typeface="Calibri" panose="020F0502020204030204"/>
              </a:rPr>
              <a:t> </a:t>
            </a:r>
            <a:r>
              <a:rPr lang="en-US" sz="1600" dirty="0" err="1">
                <a:solidFill>
                  <a:prstClr val="black"/>
                </a:solidFill>
                <a:latin typeface="Calibri" panose="020F0502020204030204"/>
              </a:rPr>
              <a:t>planen</a:t>
            </a:r>
            <a:endParaRPr lang="en-US" sz="1600" dirty="0">
              <a:solidFill>
                <a:prstClr val="black"/>
              </a:solidFill>
              <a:latin typeface="Calibri" panose="020F0502020204030204"/>
            </a:endParaRPr>
          </a:p>
        </p:txBody>
      </p:sp>
      <p:sp>
        <p:nvSpPr>
          <p:cNvPr id="8" name="Tekstfelt 7">
            <a:extLst>
              <a:ext uri="{FF2B5EF4-FFF2-40B4-BE49-F238E27FC236}">
                <a16:creationId xmlns:a16="http://schemas.microsoft.com/office/drawing/2014/main" id="{F0532B74-A1CD-455C-8D76-8AC7E8F599FB}"/>
              </a:ext>
            </a:extLst>
          </p:cNvPr>
          <p:cNvSpPr txBox="1"/>
          <p:nvPr/>
        </p:nvSpPr>
        <p:spPr>
          <a:xfrm>
            <a:off x="7752184" y="4941169"/>
            <a:ext cx="2098576" cy="830997"/>
          </a:xfrm>
          <a:prstGeom prst="rect">
            <a:avLst/>
          </a:prstGeom>
          <a:noFill/>
        </p:spPr>
        <p:txBody>
          <a:bodyPr wrap="square" rtlCol="0">
            <a:spAutoFit/>
          </a:bodyPr>
          <a:lstStyle/>
          <a:p>
            <a:pPr defTabSz="457200"/>
            <a:r>
              <a:rPr lang="en-US" sz="1600" dirty="0" err="1">
                <a:solidFill>
                  <a:prstClr val="black"/>
                </a:solidFill>
                <a:latin typeface="Calibri" panose="020F0502020204030204"/>
              </a:rPr>
              <a:t>Færrer</a:t>
            </a:r>
            <a:r>
              <a:rPr lang="en-US" sz="1600" dirty="0">
                <a:solidFill>
                  <a:prstClr val="black"/>
                </a:solidFill>
                <a:latin typeface="Calibri" panose="020F0502020204030204"/>
              </a:rPr>
              <a:t> adviser. </a:t>
            </a:r>
            <a:r>
              <a:rPr lang="en-US" sz="1600" dirty="0" err="1">
                <a:solidFill>
                  <a:prstClr val="black"/>
                </a:solidFill>
                <a:latin typeface="Calibri" panose="020F0502020204030204"/>
              </a:rPr>
              <a:t>Istedet</a:t>
            </a:r>
            <a:r>
              <a:rPr lang="en-US" sz="1600" dirty="0">
                <a:solidFill>
                  <a:prstClr val="black"/>
                </a:solidFill>
                <a:latin typeface="Calibri" panose="020F0502020204030204"/>
              </a:rPr>
              <a:t> </a:t>
            </a:r>
            <a:r>
              <a:rPr lang="en-US" sz="1600" dirty="0" err="1">
                <a:solidFill>
                  <a:prstClr val="black"/>
                </a:solidFill>
                <a:latin typeface="Calibri" panose="020F0502020204030204"/>
              </a:rPr>
              <a:t>fokus</a:t>
            </a:r>
            <a:r>
              <a:rPr lang="en-US" sz="1600" dirty="0">
                <a:solidFill>
                  <a:prstClr val="black"/>
                </a:solidFill>
                <a:latin typeface="Calibri" panose="020F0502020204030204"/>
              </a:rPr>
              <a:t> </a:t>
            </a:r>
            <a:r>
              <a:rPr lang="en-US" sz="1600" dirty="0" err="1">
                <a:solidFill>
                  <a:prstClr val="black"/>
                </a:solidFill>
                <a:latin typeface="Calibri" panose="020F0502020204030204"/>
              </a:rPr>
              <a:t>på</a:t>
            </a:r>
            <a:r>
              <a:rPr lang="en-US" sz="1600" dirty="0">
                <a:solidFill>
                  <a:prstClr val="black"/>
                </a:solidFill>
                <a:latin typeface="Calibri" panose="020F0502020204030204"/>
              </a:rPr>
              <a:t> </a:t>
            </a:r>
            <a:r>
              <a:rPr lang="en-US" sz="1600" dirty="0" err="1">
                <a:solidFill>
                  <a:prstClr val="black"/>
                </a:solidFill>
                <a:latin typeface="Calibri" panose="020F0502020204030204"/>
              </a:rPr>
              <a:t>ændringer</a:t>
            </a:r>
            <a:r>
              <a:rPr lang="en-US" sz="1600" dirty="0">
                <a:solidFill>
                  <a:prstClr val="black"/>
                </a:solidFill>
                <a:latin typeface="Calibri" panose="020F0502020204030204"/>
              </a:rPr>
              <a:t> </a:t>
            </a:r>
            <a:r>
              <a:rPr lang="en-US" sz="1600" dirty="0" err="1">
                <a:solidFill>
                  <a:prstClr val="black"/>
                </a:solidFill>
                <a:latin typeface="Calibri" panose="020F0502020204030204"/>
              </a:rPr>
              <a:t>i</a:t>
            </a:r>
            <a:r>
              <a:rPr lang="en-US" sz="1600" dirty="0">
                <a:solidFill>
                  <a:prstClr val="black"/>
                </a:solidFill>
                <a:latin typeface="Calibri" panose="020F0502020204030204"/>
              </a:rPr>
              <a:t> </a:t>
            </a:r>
            <a:r>
              <a:rPr lang="en-US" sz="1600" dirty="0" err="1">
                <a:solidFill>
                  <a:prstClr val="black"/>
                </a:solidFill>
                <a:latin typeface="Calibri" panose="020F0502020204030204"/>
              </a:rPr>
              <a:t>fælles</a:t>
            </a:r>
            <a:r>
              <a:rPr lang="en-US" sz="1600" dirty="0">
                <a:solidFill>
                  <a:prstClr val="black"/>
                </a:solidFill>
                <a:latin typeface="Calibri" panose="020F0502020204030204"/>
              </a:rPr>
              <a:t> journal</a:t>
            </a:r>
          </a:p>
        </p:txBody>
      </p:sp>
    </p:spTree>
    <p:custDataLst>
      <p:tags r:id="rId1"/>
    </p:custDataLst>
    <p:extLst>
      <p:ext uri="{BB962C8B-B14F-4D97-AF65-F5344CB8AC3E}">
        <p14:creationId xmlns:p14="http://schemas.microsoft.com/office/powerpoint/2010/main" val="148031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xit" presetSubtype="0" fill="hold" grpId="1"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13B32-1D77-5673-A7BE-EE484C36EB46}"/>
              </a:ext>
            </a:extLst>
          </p:cNvPr>
          <p:cNvSpPr>
            <a:spLocks noGrp="1"/>
          </p:cNvSpPr>
          <p:nvPr>
            <p:ph type="title"/>
          </p:nvPr>
        </p:nvSpPr>
        <p:spPr/>
        <p:txBody>
          <a:bodyPr/>
          <a:lstStyle/>
          <a:p>
            <a:r>
              <a:rPr lang="da-DK" dirty="0">
                <a:solidFill>
                  <a:schemeClr val="accent4"/>
                </a:solidFill>
              </a:rPr>
              <a:t>Reflektion</a:t>
            </a:r>
            <a:endParaRPr lang="en-US" dirty="0">
              <a:solidFill>
                <a:schemeClr val="accent4"/>
              </a:solidFill>
            </a:endParaRPr>
          </a:p>
        </p:txBody>
      </p:sp>
      <p:sp>
        <p:nvSpPr>
          <p:cNvPr id="3" name="Pladsholder til indhold 2">
            <a:extLst>
              <a:ext uri="{FF2B5EF4-FFF2-40B4-BE49-F238E27FC236}">
                <a16:creationId xmlns:a16="http://schemas.microsoft.com/office/drawing/2014/main" id="{265F29CD-E2CE-57E8-FC68-FE510526ED52}"/>
              </a:ext>
            </a:extLst>
          </p:cNvPr>
          <p:cNvSpPr>
            <a:spLocks noGrp="1"/>
          </p:cNvSpPr>
          <p:nvPr>
            <p:ph idx="1"/>
          </p:nvPr>
        </p:nvSpPr>
        <p:spPr/>
        <p:txBody>
          <a:bodyPr/>
          <a:lstStyle/>
          <a:p>
            <a:r>
              <a:rPr lang="da-DK" dirty="0"/>
              <a:t>Hvilke fordele kan du se, ved en model som FSIII?</a:t>
            </a:r>
          </a:p>
          <a:p>
            <a:endParaRPr lang="da-DK" dirty="0"/>
          </a:p>
          <a:p>
            <a:r>
              <a:rPr lang="da-DK" dirty="0"/>
              <a:t>Hvilke ulemper kan du se?</a:t>
            </a:r>
            <a:endParaRPr lang="en-US" dirty="0"/>
          </a:p>
        </p:txBody>
      </p:sp>
    </p:spTree>
    <p:extLst>
      <p:ext uri="{BB962C8B-B14F-4D97-AF65-F5344CB8AC3E}">
        <p14:creationId xmlns:p14="http://schemas.microsoft.com/office/powerpoint/2010/main" val="3492061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afrundede hjørner 10">
            <a:extLst>
              <a:ext uri="{FF2B5EF4-FFF2-40B4-BE49-F238E27FC236}">
                <a16:creationId xmlns:a16="http://schemas.microsoft.com/office/drawing/2014/main" id="{24C09D4E-3831-4D90-8AFE-0D2ED32C3FFB}"/>
              </a:ext>
            </a:extLst>
          </p:cNvPr>
          <p:cNvSpPr/>
          <p:nvPr/>
        </p:nvSpPr>
        <p:spPr>
          <a:xfrm>
            <a:off x="2839198" y="2588431"/>
            <a:ext cx="6513603" cy="1681139"/>
          </a:xfrm>
          <a:prstGeom prst="roundRect">
            <a:avLst>
              <a:gd name="adj" fmla="val 10000"/>
            </a:avLst>
          </a:prstGeom>
          <a:solidFill>
            <a:srgbClr val="029676"/>
          </a:solidFill>
          <a:ln>
            <a:noFill/>
          </a:ln>
          <a:effectLst/>
        </p:spPr>
        <p:txBody>
          <a:bodyPr/>
          <a:lstStyle/>
          <a:p>
            <a:endParaRPr lang="en-US" kern="0">
              <a:solidFill>
                <a:prstClr val="black"/>
              </a:solidFill>
              <a:latin typeface="Calibri" panose="020F0502020204030204"/>
            </a:endParaRPr>
          </a:p>
        </p:txBody>
      </p:sp>
      <p:sp>
        <p:nvSpPr>
          <p:cNvPr id="12" name="Rektangel 11" descr="Lightbulb">
            <a:extLst>
              <a:ext uri="{FF2B5EF4-FFF2-40B4-BE49-F238E27FC236}">
                <a16:creationId xmlns:a16="http://schemas.microsoft.com/office/drawing/2014/main" id="{6BC3F206-C4C3-4F5D-BBC5-3960001C5A0C}"/>
              </a:ext>
            </a:extLst>
          </p:cNvPr>
          <p:cNvSpPr/>
          <p:nvPr/>
        </p:nvSpPr>
        <p:spPr>
          <a:xfrm>
            <a:off x="3347742" y="2966688"/>
            <a:ext cx="924626" cy="92462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3" name="Gruppe 12">
            <a:extLst>
              <a:ext uri="{FF2B5EF4-FFF2-40B4-BE49-F238E27FC236}">
                <a16:creationId xmlns:a16="http://schemas.microsoft.com/office/drawing/2014/main" id="{FDA3FC9E-2D29-4D0A-B38F-AE6E01E6486D}"/>
              </a:ext>
            </a:extLst>
          </p:cNvPr>
          <p:cNvGrpSpPr/>
          <p:nvPr/>
        </p:nvGrpSpPr>
        <p:grpSpPr>
          <a:xfrm>
            <a:off x="4780914" y="2588431"/>
            <a:ext cx="4571887" cy="1681139"/>
            <a:chOff x="1941716" y="4203567"/>
            <a:chExt cx="4571887" cy="1681139"/>
          </a:xfrm>
        </p:grpSpPr>
        <p:sp>
          <p:nvSpPr>
            <p:cNvPr id="14" name="Rektangel 13">
              <a:extLst>
                <a:ext uri="{FF2B5EF4-FFF2-40B4-BE49-F238E27FC236}">
                  <a16:creationId xmlns:a16="http://schemas.microsoft.com/office/drawing/2014/main" id="{5EC0B7A3-52B8-4B01-8CDF-CEEC04DEFD02}"/>
                </a:ext>
              </a:extLst>
            </p:cNvPr>
            <p:cNvSpPr/>
            <p:nvPr/>
          </p:nvSpPr>
          <p:spPr>
            <a:xfrm>
              <a:off x="1941716" y="4203567"/>
              <a:ext cx="4571887" cy="16811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US"/>
            </a:p>
          </p:txBody>
        </p:sp>
        <p:sp>
          <p:nvSpPr>
            <p:cNvPr id="15" name="Tekstfelt 14">
              <a:extLst>
                <a:ext uri="{FF2B5EF4-FFF2-40B4-BE49-F238E27FC236}">
                  <a16:creationId xmlns:a16="http://schemas.microsoft.com/office/drawing/2014/main" id="{6AD038F4-1598-4B36-BE96-6C902177BADA}"/>
                </a:ext>
              </a:extLst>
            </p:cNvPr>
            <p:cNvSpPr txBox="1"/>
            <p:nvPr/>
          </p:nvSpPr>
          <p:spPr>
            <a:xfrm>
              <a:off x="1941716" y="4203567"/>
              <a:ext cx="4571887" cy="1681139"/>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da-DK" sz="2500" kern="1200" dirty="0"/>
                <a:t>FSIII status og sammenhæng til andre projekter</a:t>
              </a:r>
              <a:endParaRPr lang="en-US" sz="2500" kern="1200" dirty="0"/>
            </a:p>
          </p:txBody>
        </p:sp>
      </p:grpSp>
    </p:spTree>
    <p:extLst>
      <p:ext uri="{BB962C8B-B14F-4D97-AF65-F5344CB8AC3E}">
        <p14:creationId xmlns:p14="http://schemas.microsoft.com/office/powerpoint/2010/main" val="3948363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2613B-25BD-4F5E-A664-56951D283EF4}"/>
              </a:ext>
            </a:extLst>
          </p:cNvPr>
          <p:cNvSpPr>
            <a:spLocks noGrp="1"/>
          </p:cNvSpPr>
          <p:nvPr>
            <p:ph type="title"/>
          </p:nvPr>
        </p:nvSpPr>
        <p:spPr>
          <a:xfrm>
            <a:off x="838200" y="963877"/>
            <a:ext cx="3494362" cy="4930246"/>
          </a:xfrm>
        </p:spPr>
        <p:txBody>
          <a:bodyPr>
            <a:normAutofit/>
          </a:bodyPr>
          <a:lstStyle/>
          <a:p>
            <a:pPr algn="r"/>
            <a:r>
              <a:rPr lang="da-DK" sz="4100" dirty="0">
                <a:solidFill>
                  <a:schemeClr val="accent6">
                    <a:lumMod val="75000"/>
                  </a:schemeClr>
                </a:solidFill>
              </a:rPr>
              <a:t>Status på FSIII og søsterprojekter</a:t>
            </a:r>
          </a:p>
        </p:txBody>
      </p:sp>
      <p:sp>
        <p:nvSpPr>
          <p:cNvPr id="3" name="Pladsholder til indhold 2">
            <a:extLst>
              <a:ext uri="{FF2B5EF4-FFF2-40B4-BE49-F238E27FC236}">
                <a16:creationId xmlns:a16="http://schemas.microsoft.com/office/drawing/2014/main" id="{97F8D365-4992-42CB-B40C-767A6327EE36}"/>
              </a:ext>
            </a:extLst>
          </p:cNvPr>
          <p:cNvSpPr>
            <a:spLocks noGrp="1"/>
          </p:cNvSpPr>
          <p:nvPr>
            <p:ph idx="1"/>
          </p:nvPr>
        </p:nvSpPr>
        <p:spPr>
          <a:xfrm>
            <a:off x="4976031" y="963877"/>
            <a:ext cx="6896421" cy="4930246"/>
          </a:xfrm>
        </p:spPr>
        <p:txBody>
          <a:bodyPr anchor="ctr">
            <a:normAutofit fontScale="92500" lnSpcReduction="20000"/>
          </a:bodyPr>
          <a:lstStyle/>
          <a:p>
            <a:r>
              <a:rPr lang="da-DK" sz="2400" dirty="0"/>
              <a:t>FSIII på hjemmepleje og hjemmesygepleje fuldt udrullet i EOJ-systemer</a:t>
            </a:r>
          </a:p>
          <a:p>
            <a:r>
              <a:rPr lang="da-DK" sz="2400" dirty="0"/>
              <a:t>FSIII på træning og forebyggelse udgivet, men ikke obligatorisk endnu</a:t>
            </a:r>
          </a:p>
          <a:p>
            <a:endParaRPr lang="da-DK" sz="2400" dirty="0"/>
          </a:p>
          <a:p>
            <a:r>
              <a:rPr lang="da-DK" dirty="0"/>
              <a:t>Søsterprojekter</a:t>
            </a:r>
          </a:p>
          <a:p>
            <a:pPr lvl="1"/>
            <a:r>
              <a:rPr lang="da-DK" dirty="0"/>
              <a:t>FFB (voksensocialområdet/VUM)</a:t>
            </a:r>
          </a:p>
          <a:p>
            <a:pPr lvl="1"/>
            <a:r>
              <a:rPr lang="da-DK" dirty="0"/>
              <a:t>Børne FFB</a:t>
            </a:r>
          </a:p>
          <a:p>
            <a:pPr lvl="1"/>
            <a:r>
              <a:rPr lang="da-DK" dirty="0"/>
              <a:t>Hjælpemidler</a:t>
            </a:r>
          </a:p>
          <a:p>
            <a:pPr lvl="1"/>
            <a:r>
              <a:rPr lang="da-DK" dirty="0"/>
              <a:t>Sundhedspleje</a:t>
            </a:r>
          </a:p>
          <a:p>
            <a:endParaRPr lang="da-DK" dirty="0"/>
          </a:p>
          <a:p>
            <a:r>
              <a:rPr lang="da-DK" dirty="0"/>
              <a:t>Dataindsamling</a:t>
            </a:r>
          </a:p>
          <a:p>
            <a:pPr lvl="1"/>
            <a:r>
              <a:rPr lang="da-DK" dirty="0"/>
              <a:t>Gateway (Data fra hjemmepleje og hjemmesygepleje indsamles nationalt)</a:t>
            </a:r>
          </a:p>
        </p:txBody>
      </p:sp>
      <p:sp>
        <p:nvSpPr>
          <p:cNvPr id="4" name="Rektangel: afrundede hjørner 3">
            <a:extLst>
              <a:ext uri="{FF2B5EF4-FFF2-40B4-BE49-F238E27FC236}">
                <a16:creationId xmlns:a16="http://schemas.microsoft.com/office/drawing/2014/main" id="{DCF59D9E-9FDA-C6C9-7417-22E49C49F74A}"/>
              </a:ext>
            </a:extLst>
          </p:cNvPr>
          <p:cNvSpPr/>
          <p:nvPr/>
        </p:nvSpPr>
        <p:spPr>
          <a:xfrm>
            <a:off x="4890977" y="4572000"/>
            <a:ext cx="7159256" cy="1322123"/>
          </a:xfrm>
          <a:prstGeom prst="roundRect">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228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afrundede hjørner 1">
            <a:extLst>
              <a:ext uri="{FF2B5EF4-FFF2-40B4-BE49-F238E27FC236}">
                <a16:creationId xmlns:a16="http://schemas.microsoft.com/office/drawing/2014/main" id="{E9801B1E-8DAD-4F60-BD37-19A4D8FFC8B9}"/>
              </a:ext>
            </a:extLst>
          </p:cNvPr>
          <p:cNvSpPr/>
          <p:nvPr/>
        </p:nvSpPr>
        <p:spPr>
          <a:xfrm>
            <a:off x="315557" y="1654107"/>
            <a:ext cx="2518611" cy="1077931"/>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Danmarks statistik</a:t>
            </a:r>
          </a:p>
          <a:p>
            <a:pPr algn="ctr"/>
            <a:endParaRPr lang="da-DK" dirty="0">
              <a:solidFill>
                <a:schemeClr val="accent4">
                  <a:lumMod val="75000"/>
                </a:schemeClr>
              </a:solidFill>
            </a:endParaRPr>
          </a:p>
        </p:txBody>
      </p:sp>
      <p:cxnSp>
        <p:nvCxnSpPr>
          <p:cNvPr id="3" name="Lige pilforbindelse 2">
            <a:extLst>
              <a:ext uri="{FF2B5EF4-FFF2-40B4-BE49-F238E27FC236}">
                <a16:creationId xmlns:a16="http://schemas.microsoft.com/office/drawing/2014/main" id="{C2AE782B-63AD-4ABA-B30E-96EFBC75363D}"/>
              </a:ext>
            </a:extLst>
          </p:cNvPr>
          <p:cNvCxnSpPr>
            <a:cxnSpLocks/>
            <a:stCxn id="2" idx="3"/>
            <a:endCxn id="6" idx="1"/>
          </p:cNvCxnSpPr>
          <p:nvPr/>
        </p:nvCxnSpPr>
        <p:spPr>
          <a:xfrm>
            <a:off x="2834168" y="2193073"/>
            <a:ext cx="811132" cy="1131964"/>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Rektangel: afrundede hjørner 3">
            <a:extLst>
              <a:ext uri="{FF2B5EF4-FFF2-40B4-BE49-F238E27FC236}">
                <a16:creationId xmlns:a16="http://schemas.microsoft.com/office/drawing/2014/main" id="{606DB6FA-F011-41E7-A16E-B6311C930A9D}"/>
              </a:ext>
            </a:extLst>
          </p:cNvPr>
          <p:cNvSpPr/>
          <p:nvPr/>
        </p:nvSpPr>
        <p:spPr>
          <a:xfrm>
            <a:off x="272445" y="4664927"/>
            <a:ext cx="2518611" cy="1170742"/>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SDS</a:t>
            </a:r>
          </a:p>
          <a:p>
            <a:pPr marL="285750" indent="-285750">
              <a:buFont typeface="Arial" panose="020B0604020202020204" pitchFamily="34" charset="0"/>
              <a:buChar char="•"/>
            </a:pPr>
            <a:r>
              <a:rPr lang="da-DK" sz="1200" dirty="0">
                <a:solidFill>
                  <a:srgbClr val="FFC000">
                    <a:lumMod val="75000"/>
                  </a:srgbClr>
                </a:solidFill>
              </a:rPr>
              <a:t>SEI: Træning §140</a:t>
            </a:r>
          </a:p>
          <a:p>
            <a:pPr marL="285750" indent="-285750">
              <a:buFont typeface="Arial" panose="020B0604020202020204" pitchFamily="34" charset="0"/>
              <a:buChar char="•"/>
            </a:pPr>
            <a:r>
              <a:rPr lang="da-DK" sz="1200" dirty="0">
                <a:solidFill>
                  <a:srgbClr val="FFC000">
                    <a:lumMod val="75000"/>
                  </a:srgbClr>
                </a:solidFill>
              </a:rPr>
              <a:t>Samlet patientoverblik: Indsatser og planer</a:t>
            </a:r>
          </a:p>
          <a:p>
            <a:pPr marL="285750" indent="-285750">
              <a:buFont typeface="Arial" panose="020B0604020202020204" pitchFamily="34" charset="0"/>
              <a:buChar char="•"/>
            </a:pPr>
            <a:r>
              <a:rPr lang="da-DK" sz="1200" dirty="0">
                <a:solidFill>
                  <a:srgbClr val="FFC000">
                    <a:lumMod val="75000"/>
                  </a:srgbClr>
                </a:solidFill>
              </a:rPr>
              <a:t>NAB/SIB</a:t>
            </a:r>
          </a:p>
        </p:txBody>
      </p:sp>
      <p:cxnSp>
        <p:nvCxnSpPr>
          <p:cNvPr id="5" name="Lige pilforbindelse 4">
            <a:extLst>
              <a:ext uri="{FF2B5EF4-FFF2-40B4-BE49-F238E27FC236}">
                <a16:creationId xmlns:a16="http://schemas.microsoft.com/office/drawing/2014/main" id="{21AEECC6-87A1-4324-8ED0-DB1EA24CF5DB}"/>
              </a:ext>
            </a:extLst>
          </p:cNvPr>
          <p:cNvCxnSpPr>
            <a:cxnSpLocks/>
            <a:stCxn id="4" idx="3"/>
          </p:cNvCxnSpPr>
          <p:nvPr/>
        </p:nvCxnSpPr>
        <p:spPr>
          <a:xfrm flipV="1">
            <a:off x="2791056" y="4429760"/>
            <a:ext cx="854244" cy="820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ktangel: afrundede hjørner 5">
            <a:extLst>
              <a:ext uri="{FF2B5EF4-FFF2-40B4-BE49-F238E27FC236}">
                <a16:creationId xmlns:a16="http://schemas.microsoft.com/office/drawing/2014/main" id="{F8D2F1D5-563A-47AB-9B24-833F6CABF74C}"/>
              </a:ext>
            </a:extLst>
          </p:cNvPr>
          <p:cNvSpPr/>
          <p:nvPr/>
        </p:nvSpPr>
        <p:spPr>
          <a:xfrm>
            <a:off x="3645300" y="814405"/>
            <a:ext cx="4203032" cy="5021264"/>
          </a:xfrm>
          <a:prstGeom prst="roundRect">
            <a:avLst>
              <a:gd name="adj" fmla="val 788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a-DK"/>
          </a:p>
        </p:txBody>
      </p:sp>
      <p:sp>
        <p:nvSpPr>
          <p:cNvPr id="8" name="Rektangel: afrundede hjørner 7">
            <a:extLst>
              <a:ext uri="{FF2B5EF4-FFF2-40B4-BE49-F238E27FC236}">
                <a16:creationId xmlns:a16="http://schemas.microsoft.com/office/drawing/2014/main" id="{162D5B1C-D011-4524-8D26-5F0BBA385767}"/>
              </a:ext>
            </a:extLst>
          </p:cNvPr>
          <p:cNvSpPr/>
          <p:nvPr/>
        </p:nvSpPr>
        <p:spPr>
          <a:xfrm>
            <a:off x="5642039" y="4624278"/>
            <a:ext cx="2065925" cy="51098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Tidlig opsporing</a:t>
            </a:r>
          </a:p>
        </p:txBody>
      </p:sp>
      <p:sp>
        <p:nvSpPr>
          <p:cNvPr id="9" name="Rektangel: afrundede hjørner 8">
            <a:extLst>
              <a:ext uri="{FF2B5EF4-FFF2-40B4-BE49-F238E27FC236}">
                <a16:creationId xmlns:a16="http://schemas.microsoft.com/office/drawing/2014/main" id="{FF821F7C-BEB2-46E6-B00D-452651E316D5}"/>
              </a:ext>
            </a:extLst>
          </p:cNvPr>
          <p:cNvSpPr/>
          <p:nvPr/>
        </p:nvSpPr>
        <p:spPr>
          <a:xfrm>
            <a:off x="5642039" y="3484965"/>
            <a:ext cx="2054397" cy="48110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Hjælpemidler</a:t>
            </a:r>
          </a:p>
        </p:txBody>
      </p:sp>
      <p:sp>
        <p:nvSpPr>
          <p:cNvPr id="10" name="Rektangel: afrundede hjørner 9">
            <a:extLst>
              <a:ext uri="{FF2B5EF4-FFF2-40B4-BE49-F238E27FC236}">
                <a16:creationId xmlns:a16="http://schemas.microsoft.com/office/drawing/2014/main" id="{33F4F8CD-2425-40CA-AB15-3ED58BD44DD3}"/>
              </a:ext>
            </a:extLst>
          </p:cNvPr>
          <p:cNvSpPr/>
          <p:nvPr/>
        </p:nvSpPr>
        <p:spPr>
          <a:xfrm>
            <a:off x="5642039" y="4030131"/>
            <a:ext cx="2065925" cy="51098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a:t>Sundhedspleje</a:t>
            </a:r>
            <a:endParaRPr lang="da-DK" dirty="0"/>
          </a:p>
        </p:txBody>
      </p:sp>
      <p:sp>
        <p:nvSpPr>
          <p:cNvPr id="11" name="Rektangel: afrundede hjørner 10">
            <a:extLst>
              <a:ext uri="{FF2B5EF4-FFF2-40B4-BE49-F238E27FC236}">
                <a16:creationId xmlns:a16="http://schemas.microsoft.com/office/drawing/2014/main" id="{8CD9F4B4-B2DD-4F21-98DF-FDE443435B52}"/>
              </a:ext>
            </a:extLst>
          </p:cNvPr>
          <p:cNvSpPr/>
          <p:nvPr/>
        </p:nvSpPr>
        <p:spPr>
          <a:xfrm>
            <a:off x="5642039" y="5210038"/>
            <a:ext cx="2077453" cy="48849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Tandpleje</a:t>
            </a:r>
          </a:p>
        </p:txBody>
      </p:sp>
      <p:sp>
        <p:nvSpPr>
          <p:cNvPr id="12" name="Ellipse 11">
            <a:extLst>
              <a:ext uri="{FF2B5EF4-FFF2-40B4-BE49-F238E27FC236}">
                <a16:creationId xmlns:a16="http://schemas.microsoft.com/office/drawing/2014/main" id="{2FA02B60-7824-417F-846F-1A99193E4622}"/>
              </a:ext>
            </a:extLst>
          </p:cNvPr>
          <p:cNvSpPr/>
          <p:nvPr/>
        </p:nvSpPr>
        <p:spPr>
          <a:xfrm>
            <a:off x="3674877" y="1985477"/>
            <a:ext cx="1262883" cy="1123483"/>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dirty="0"/>
          </a:p>
        </p:txBody>
      </p:sp>
      <p:sp>
        <p:nvSpPr>
          <p:cNvPr id="13" name="Tekstfelt 12">
            <a:extLst>
              <a:ext uri="{FF2B5EF4-FFF2-40B4-BE49-F238E27FC236}">
                <a16:creationId xmlns:a16="http://schemas.microsoft.com/office/drawing/2014/main" id="{941C6C08-849D-478D-8B6E-336A00324646}"/>
              </a:ext>
            </a:extLst>
          </p:cNvPr>
          <p:cNvSpPr txBox="1"/>
          <p:nvPr/>
        </p:nvSpPr>
        <p:spPr>
          <a:xfrm>
            <a:off x="3968180" y="2081682"/>
            <a:ext cx="676276" cy="369332"/>
          </a:xfrm>
          <a:prstGeom prst="rect">
            <a:avLst/>
          </a:prstGeom>
          <a:noFill/>
        </p:spPr>
        <p:txBody>
          <a:bodyPr wrap="square" rtlCol="0">
            <a:spAutoFit/>
          </a:bodyPr>
          <a:lstStyle/>
          <a:p>
            <a:r>
              <a:rPr lang="da-DK" dirty="0">
                <a:solidFill>
                  <a:schemeClr val="accent1"/>
                </a:solidFill>
              </a:rPr>
              <a:t>FSIII</a:t>
            </a:r>
          </a:p>
        </p:txBody>
      </p:sp>
      <p:sp>
        <p:nvSpPr>
          <p:cNvPr id="14" name="Ellipse 13">
            <a:extLst>
              <a:ext uri="{FF2B5EF4-FFF2-40B4-BE49-F238E27FC236}">
                <a16:creationId xmlns:a16="http://schemas.microsoft.com/office/drawing/2014/main" id="{4058D2AA-F5FA-405A-A772-FD65232D31A6}"/>
              </a:ext>
            </a:extLst>
          </p:cNvPr>
          <p:cNvSpPr/>
          <p:nvPr/>
        </p:nvSpPr>
        <p:spPr>
          <a:xfrm>
            <a:off x="5139850" y="1511886"/>
            <a:ext cx="1880710" cy="1369987"/>
          </a:xfrm>
          <a:prstGeom prst="ellipse">
            <a:avLst/>
          </a:prstGeom>
          <a:solidFill>
            <a:schemeClr val="accent2"/>
          </a:solidFill>
          <a:ln>
            <a:solidFill>
              <a:srgbClr val="20266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solidFill>
                <a:srgbClr val="202664"/>
              </a:solidFill>
            </a:endParaRPr>
          </a:p>
        </p:txBody>
      </p:sp>
      <p:sp>
        <p:nvSpPr>
          <p:cNvPr id="15" name="Tekstfelt 14">
            <a:extLst>
              <a:ext uri="{FF2B5EF4-FFF2-40B4-BE49-F238E27FC236}">
                <a16:creationId xmlns:a16="http://schemas.microsoft.com/office/drawing/2014/main" id="{5F0E9412-6466-4128-97AA-A3332642C062}"/>
              </a:ext>
            </a:extLst>
          </p:cNvPr>
          <p:cNvSpPr txBox="1"/>
          <p:nvPr/>
        </p:nvSpPr>
        <p:spPr>
          <a:xfrm>
            <a:off x="5408678" y="1646929"/>
            <a:ext cx="676276" cy="369332"/>
          </a:xfrm>
          <a:prstGeom prst="rect">
            <a:avLst/>
          </a:prstGeom>
          <a:noFill/>
        </p:spPr>
        <p:txBody>
          <a:bodyPr wrap="square" rtlCol="0">
            <a:spAutoFit/>
          </a:bodyPr>
          <a:lstStyle/>
          <a:p>
            <a:r>
              <a:rPr lang="da-DK" dirty="0">
                <a:solidFill>
                  <a:schemeClr val="accent1"/>
                </a:solidFill>
              </a:rPr>
              <a:t>FFB</a:t>
            </a:r>
          </a:p>
        </p:txBody>
      </p:sp>
      <p:sp>
        <p:nvSpPr>
          <p:cNvPr id="17" name="Rektangel: afrundede hjørner 16">
            <a:extLst>
              <a:ext uri="{FF2B5EF4-FFF2-40B4-BE49-F238E27FC236}">
                <a16:creationId xmlns:a16="http://schemas.microsoft.com/office/drawing/2014/main" id="{D29B808D-287E-4202-80C4-721DEB97F37E}"/>
              </a:ext>
            </a:extLst>
          </p:cNvPr>
          <p:cNvSpPr/>
          <p:nvPr/>
        </p:nvSpPr>
        <p:spPr>
          <a:xfrm>
            <a:off x="3075804" y="5404186"/>
            <a:ext cx="1855869" cy="760456"/>
          </a:xfrm>
          <a:prstGeom prst="round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da-DK" dirty="0"/>
              <a:t>Afregning og sagssystemer</a:t>
            </a:r>
          </a:p>
        </p:txBody>
      </p:sp>
      <p:sp>
        <p:nvSpPr>
          <p:cNvPr id="20" name="Rektangel: afrundede hjørner 19">
            <a:extLst>
              <a:ext uri="{FF2B5EF4-FFF2-40B4-BE49-F238E27FC236}">
                <a16:creationId xmlns:a16="http://schemas.microsoft.com/office/drawing/2014/main" id="{FF3709D3-F244-4072-AACC-620A553C9AD4}"/>
              </a:ext>
            </a:extLst>
          </p:cNvPr>
          <p:cNvSpPr/>
          <p:nvPr/>
        </p:nvSpPr>
        <p:spPr>
          <a:xfrm>
            <a:off x="5630511" y="2943104"/>
            <a:ext cx="2065925" cy="48110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Misbrugscentre</a:t>
            </a:r>
          </a:p>
        </p:txBody>
      </p:sp>
      <p:sp>
        <p:nvSpPr>
          <p:cNvPr id="23" name="Ellipse 22">
            <a:extLst>
              <a:ext uri="{FF2B5EF4-FFF2-40B4-BE49-F238E27FC236}">
                <a16:creationId xmlns:a16="http://schemas.microsoft.com/office/drawing/2014/main" id="{7537E69C-6B42-411E-A25A-72F18B94E15D}"/>
              </a:ext>
            </a:extLst>
          </p:cNvPr>
          <p:cNvSpPr/>
          <p:nvPr/>
        </p:nvSpPr>
        <p:spPr>
          <a:xfrm>
            <a:off x="4779571" y="2234700"/>
            <a:ext cx="1341089" cy="7478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t>DS</a:t>
            </a:r>
          </a:p>
        </p:txBody>
      </p:sp>
      <p:sp>
        <p:nvSpPr>
          <p:cNvPr id="16" name="Rektangel: afrundede hjørner 15">
            <a:extLst>
              <a:ext uri="{FF2B5EF4-FFF2-40B4-BE49-F238E27FC236}">
                <a16:creationId xmlns:a16="http://schemas.microsoft.com/office/drawing/2014/main" id="{68E09CAC-13AB-494A-96E9-5B2D30E78D2F}"/>
              </a:ext>
            </a:extLst>
          </p:cNvPr>
          <p:cNvSpPr/>
          <p:nvPr/>
        </p:nvSpPr>
        <p:spPr>
          <a:xfrm>
            <a:off x="5602469" y="2081682"/>
            <a:ext cx="2077453" cy="679788"/>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IT på specialiserede socialområde </a:t>
            </a:r>
          </a:p>
        </p:txBody>
      </p:sp>
      <p:sp>
        <p:nvSpPr>
          <p:cNvPr id="22" name="Rektangel: afrundede hjørner 21">
            <a:extLst>
              <a:ext uri="{FF2B5EF4-FFF2-40B4-BE49-F238E27FC236}">
                <a16:creationId xmlns:a16="http://schemas.microsoft.com/office/drawing/2014/main" id="{C2F15AAF-AE59-4BB3-A7D8-9487844375AB}"/>
              </a:ext>
            </a:extLst>
          </p:cNvPr>
          <p:cNvSpPr/>
          <p:nvPr/>
        </p:nvSpPr>
        <p:spPr>
          <a:xfrm>
            <a:off x="707456" y="223225"/>
            <a:ext cx="2518611" cy="1215008"/>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err="1">
                <a:solidFill>
                  <a:schemeClr val="accent4">
                    <a:lumMod val="75000"/>
                  </a:schemeClr>
                </a:solidFill>
              </a:rPr>
              <a:t>MedCom</a:t>
            </a:r>
            <a:endParaRPr lang="da-DK" dirty="0">
              <a:solidFill>
                <a:schemeClr val="accent4">
                  <a:lumMod val="75000"/>
                </a:schemeClr>
              </a:solidFill>
            </a:endParaRPr>
          </a:p>
          <a:p>
            <a:pPr marL="285750" indent="-285750">
              <a:buFont typeface="Arial" panose="020B0604020202020204" pitchFamily="34" charset="0"/>
              <a:buChar char="•"/>
            </a:pPr>
            <a:r>
              <a:rPr lang="da-DK" sz="1200" dirty="0">
                <a:solidFill>
                  <a:schemeClr val="accent4">
                    <a:lumMod val="75000"/>
                  </a:schemeClr>
                </a:solidFill>
              </a:rPr>
              <a:t>Hjemmeplejesygehusstandard</a:t>
            </a:r>
          </a:p>
          <a:p>
            <a:pPr marL="285750" indent="-285750">
              <a:buFont typeface="Arial" panose="020B0604020202020204" pitchFamily="34" charset="0"/>
              <a:buChar char="•"/>
            </a:pPr>
            <a:r>
              <a:rPr lang="da-DK" sz="1200" dirty="0">
                <a:solidFill>
                  <a:schemeClr val="accent4">
                    <a:lumMod val="75000"/>
                  </a:schemeClr>
                </a:solidFill>
              </a:rPr>
              <a:t>FSIII udvekslingsdatasæt</a:t>
            </a:r>
          </a:p>
          <a:p>
            <a:pPr marL="285750" indent="-285750">
              <a:buFont typeface="Arial" panose="020B0604020202020204" pitchFamily="34" charset="0"/>
              <a:buChar char="•"/>
            </a:pPr>
            <a:r>
              <a:rPr lang="da-DK" sz="1200" dirty="0">
                <a:solidFill>
                  <a:schemeClr val="accent4">
                    <a:lumMod val="75000"/>
                  </a:schemeClr>
                </a:solidFill>
              </a:rPr>
              <a:t>Korrespondance</a:t>
            </a:r>
          </a:p>
        </p:txBody>
      </p:sp>
      <p:sp>
        <p:nvSpPr>
          <p:cNvPr id="24" name="Rektangel: afrundede hjørner 23">
            <a:extLst>
              <a:ext uri="{FF2B5EF4-FFF2-40B4-BE49-F238E27FC236}">
                <a16:creationId xmlns:a16="http://schemas.microsoft.com/office/drawing/2014/main" id="{742DF787-F00D-41BD-B637-C68ABC6F0C0F}"/>
              </a:ext>
            </a:extLst>
          </p:cNvPr>
          <p:cNvSpPr/>
          <p:nvPr/>
        </p:nvSpPr>
        <p:spPr>
          <a:xfrm>
            <a:off x="565077" y="2938281"/>
            <a:ext cx="1401683" cy="702024"/>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FLIS</a:t>
            </a:r>
          </a:p>
          <a:p>
            <a:pPr algn="ctr"/>
            <a:endParaRPr lang="da-DK" dirty="0">
              <a:solidFill>
                <a:schemeClr val="accent4">
                  <a:lumMod val="75000"/>
                </a:schemeClr>
              </a:solidFill>
            </a:endParaRPr>
          </a:p>
        </p:txBody>
      </p:sp>
      <p:sp>
        <p:nvSpPr>
          <p:cNvPr id="25" name="Rektangel: afrundede hjørner 24">
            <a:extLst>
              <a:ext uri="{FF2B5EF4-FFF2-40B4-BE49-F238E27FC236}">
                <a16:creationId xmlns:a16="http://schemas.microsoft.com/office/drawing/2014/main" id="{E5FF05BB-A4AC-4BC6-BD8D-FB9A9D97A36C}"/>
              </a:ext>
            </a:extLst>
          </p:cNvPr>
          <p:cNvSpPr/>
          <p:nvPr/>
        </p:nvSpPr>
        <p:spPr>
          <a:xfrm>
            <a:off x="693420" y="3712193"/>
            <a:ext cx="2518611" cy="601579"/>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Telemedicin: KIH og FUT</a:t>
            </a:r>
          </a:p>
        </p:txBody>
      </p:sp>
      <p:sp>
        <p:nvSpPr>
          <p:cNvPr id="26" name="Rektangel: afrundede hjørner 25">
            <a:extLst>
              <a:ext uri="{FF2B5EF4-FFF2-40B4-BE49-F238E27FC236}">
                <a16:creationId xmlns:a16="http://schemas.microsoft.com/office/drawing/2014/main" id="{D16F77F1-19BC-4E89-898A-88057518A50E}"/>
              </a:ext>
            </a:extLst>
          </p:cNvPr>
          <p:cNvSpPr/>
          <p:nvPr/>
        </p:nvSpPr>
        <p:spPr>
          <a:xfrm>
            <a:off x="3353066" y="58541"/>
            <a:ext cx="2582779" cy="674853"/>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Tilbudsportalen</a:t>
            </a:r>
          </a:p>
          <a:p>
            <a:pPr algn="ctr"/>
            <a:r>
              <a:rPr lang="da-DK" dirty="0">
                <a:solidFill>
                  <a:schemeClr val="accent4">
                    <a:lumMod val="75000"/>
                  </a:schemeClr>
                </a:solidFill>
              </a:rPr>
              <a:t>Indberette tilsynsdata</a:t>
            </a:r>
          </a:p>
        </p:txBody>
      </p:sp>
      <p:sp>
        <p:nvSpPr>
          <p:cNvPr id="27" name="Rektangel: afrundede hjørner 26">
            <a:extLst>
              <a:ext uri="{FF2B5EF4-FFF2-40B4-BE49-F238E27FC236}">
                <a16:creationId xmlns:a16="http://schemas.microsoft.com/office/drawing/2014/main" id="{402349B6-CADF-4606-9FB9-CE1065F5E947}"/>
              </a:ext>
            </a:extLst>
          </p:cNvPr>
          <p:cNvSpPr/>
          <p:nvPr/>
        </p:nvSpPr>
        <p:spPr>
          <a:xfrm>
            <a:off x="445622" y="6095016"/>
            <a:ext cx="2172255" cy="607206"/>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Børnedatabasen</a:t>
            </a:r>
          </a:p>
        </p:txBody>
      </p:sp>
      <p:sp>
        <p:nvSpPr>
          <p:cNvPr id="21" name="Tekstfelt 20">
            <a:extLst>
              <a:ext uri="{FF2B5EF4-FFF2-40B4-BE49-F238E27FC236}">
                <a16:creationId xmlns:a16="http://schemas.microsoft.com/office/drawing/2014/main" id="{DA29C522-A64B-49D2-B34E-435511B4BA26}"/>
              </a:ext>
            </a:extLst>
          </p:cNvPr>
          <p:cNvSpPr txBox="1"/>
          <p:nvPr/>
        </p:nvSpPr>
        <p:spPr>
          <a:xfrm>
            <a:off x="7604111" y="1303966"/>
            <a:ext cx="4476129" cy="2862322"/>
          </a:xfrm>
          <a:prstGeom prst="rect">
            <a:avLst/>
          </a:prstGeom>
          <a:noFill/>
        </p:spPr>
        <p:txBody>
          <a:bodyPr wrap="square" rtlCol="0">
            <a:spAutoFit/>
          </a:bodyPr>
          <a:lstStyle/>
          <a:p>
            <a:endParaRPr lang="da-DK" dirty="0">
              <a:solidFill>
                <a:schemeClr val="accent4"/>
              </a:solidFill>
            </a:endParaRPr>
          </a:p>
          <a:p>
            <a:pPr marL="285750" indent="-285750">
              <a:buFont typeface="Arial" panose="020B0604020202020204" pitchFamily="34" charset="0"/>
              <a:buChar char="•"/>
            </a:pPr>
            <a:endParaRPr lang="da-DK" dirty="0">
              <a:solidFill>
                <a:schemeClr val="accent4"/>
              </a:solidFill>
            </a:endParaRPr>
          </a:p>
          <a:p>
            <a:pPr marL="742950" lvl="1" indent="-285750">
              <a:buFont typeface="Arial" panose="020B0604020202020204" pitchFamily="34" charset="0"/>
              <a:buChar char="•"/>
            </a:pPr>
            <a:r>
              <a:rPr lang="da-DK" dirty="0">
                <a:solidFill>
                  <a:schemeClr val="accent4"/>
                </a:solidFill>
              </a:rPr>
              <a:t>Hvert udefrakommende metode eller integrationskrav giver risiko for</a:t>
            </a:r>
          </a:p>
          <a:p>
            <a:pPr marL="1200150" lvl="2" indent="-285750">
              <a:buFont typeface="Arial" panose="020B0604020202020204" pitchFamily="34" charset="0"/>
              <a:buChar char="•"/>
            </a:pPr>
            <a:r>
              <a:rPr lang="da-DK" dirty="0">
                <a:solidFill>
                  <a:schemeClr val="accent4"/>
                </a:solidFill>
              </a:rPr>
              <a:t>Separat dataopsamling</a:t>
            </a:r>
          </a:p>
          <a:p>
            <a:pPr marL="1200150" lvl="2" indent="-285750">
              <a:buFont typeface="Arial" panose="020B0604020202020204" pitchFamily="34" charset="0"/>
              <a:buChar char="•"/>
            </a:pPr>
            <a:r>
              <a:rPr lang="da-DK" dirty="0">
                <a:solidFill>
                  <a:schemeClr val="accent4"/>
                </a:solidFill>
              </a:rPr>
              <a:t>Ekstra dokumentationsarbejde</a:t>
            </a:r>
          </a:p>
          <a:p>
            <a:pPr marL="1200150" lvl="2" indent="-285750">
              <a:buFont typeface="Arial" panose="020B0604020202020204" pitchFamily="34" charset="0"/>
              <a:buChar char="•"/>
            </a:pPr>
            <a:r>
              <a:rPr lang="da-DK" dirty="0">
                <a:solidFill>
                  <a:schemeClr val="accent4"/>
                </a:solidFill>
              </a:rPr>
              <a:t>Udgift til integration eller ændring</a:t>
            </a:r>
          </a:p>
          <a:p>
            <a:pPr marL="742950" lvl="1" indent="-285750">
              <a:buFont typeface="Arial" panose="020B0604020202020204" pitchFamily="34" charset="0"/>
              <a:buChar char="•"/>
            </a:pPr>
            <a:endParaRPr lang="da-DK" dirty="0">
              <a:solidFill>
                <a:schemeClr val="accent4"/>
              </a:solidFill>
            </a:endParaRPr>
          </a:p>
          <a:p>
            <a:pPr marL="1200150" lvl="2" indent="-285750">
              <a:buFont typeface="Arial" panose="020B0604020202020204" pitchFamily="34" charset="0"/>
              <a:buChar char="•"/>
            </a:pPr>
            <a:endParaRPr lang="da-DK" dirty="0">
              <a:solidFill>
                <a:schemeClr val="accent4"/>
              </a:solidFill>
            </a:endParaRPr>
          </a:p>
        </p:txBody>
      </p:sp>
      <p:sp>
        <p:nvSpPr>
          <p:cNvPr id="29" name="Ellipse 28">
            <a:extLst>
              <a:ext uri="{FF2B5EF4-FFF2-40B4-BE49-F238E27FC236}">
                <a16:creationId xmlns:a16="http://schemas.microsoft.com/office/drawing/2014/main" id="{845B59A5-3015-4A71-824C-E3EC7F37C4D7}"/>
              </a:ext>
            </a:extLst>
          </p:cNvPr>
          <p:cNvSpPr/>
          <p:nvPr/>
        </p:nvSpPr>
        <p:spPr>
          <a:xfrm>
            <a:off x="3798130" y="3034891"/>
            <a:ext cx="1341089" cy="7478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p>
        </p:txBody>
      </p:sp>
      <p:sp>
        <p:nvSpPr>
          <p:cNvPr id="18" name="Ellipse 17">
            <a:extLst>
              <a:ext uri="{FF2B5EF4-FFF2-40B4-BE49-F238E27FC236}">
                <a16:creationId xmlns:a16="http://schemas.microsoft.com/office/drawing/2014/main" id="{6CD4B87C-5447-4012-828A-0DF15B5560A2}"/>
              </a:ext>
            </a:extLst>
          </p:cNvPr>
          <p:cNvSpPr/>
          <p:nvPr/>
        </p:nvSpPr>
        <p:spPr>
          <a:xfrm>
            <a:off x="4427047" y="2725747"/>
            <a:ext cx="1262883" cy="8377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t>SEI §140</a:t>
            </a:r>
          </a:p>
        </p:txBody>
      </p:sp>
      <p:sp>
        <p:nvSpPr>
          <p:cNvPr id="19" name="Rektangel: afrundede hjørner 18">
            <a:extLst>
              <a:ext uri="{FF2B5EF4-FFF2-40B4-BE49-F238E27FC236}">
                <a16:creationId xmlns:a16="http://schemas.microsoft.com/office/drawing/2014/main" id="{2FB44E17-424F-43FD-BED1-2BC8DEE979FE}"/>
              </a:ext>
            </a:extLst>
          </p:cNvPr>
          <p:cNvSpPr/>
          <p:nvPr/>
        </p:nvSpPr>
        <p:spPr>
          <a:xfrm>
            <a:off x="4037593" y="2547218"/>
            <a:ext cx="1082841" cy="37002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EOJ</a:t>
            </a:r>
          </a:p>
        </p:txBody>
      </p:sp>
      <p:sp>
        <p:nvSpPr>
          <p:cNvPr id="30" name="Ellipse 29">
            <a:extLst>
              <a:ext uri="{FF2B5EF4-FFF2-40B4-BE49-F238E27FC236}">
                <a16:creationId xmlns:a16="http://schemas.microsoft.com/office/drawing/2014/main" id="{7D8DFC09-D6EC-4840-B7A5-7FD11DE28F28}"/>
              </a:ext>
            </a:extLst>
          </p:cNvPr>
          <p:cNvSpPr/>
          <p:nvPr/>
        </p:nvSpPr>
        <p:spPr>
          <a:xfrm>
            <a:off x="4181698" y="3592128"/>
            <a:ext cx="1341089" cy="74788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p>
        </p:txBody>
      </p:sp>
      <p:sp>
        <p:nvSpPr>
          <p:cNvPr id="31" name="Ellipse 30">
            <a:extLst>
              <a:ext uri="{FF2B5EF4-FFF2-40B4-BE49-F238E27FC236}">
                <a16:creationId xmlns:a16="http://schemas.microsoft.com/office/drawing/2014/main" id="{CC494456-A8E3-4060-8ECC-5B999B35D0D3}"/>
              </a:ext>
            </a:extLst>
          </p:cNvPr>
          <p:cNvSpPr/>
          <p:nvPr/>
        </p:nvSpPr>
        <p:spPr>
          <a:xfrm>
            <a:off x="3717399" y="3998355"/>
            <a:ext cx="1341089" cy="7478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p>
        </p:txBody>
      </p:sp>
      <p:sp>
        <p:nvSpPr>
          <p:cNvPr id="32" name="Ellipse 31">
            <a:extLst>
              <a:ext uri="{FF2B5EF4-FFF2-40B4-BE49-F238E27FC236}">
                <a16:creationId xmlns:a16="http://schemas.microsoft.com/office/drawing/2014/main" id="{67FD746B-6512-4099-B22E-4A01D8AB4FF9}"/>
              </a:ext>
            </a:extLst>
          </p:cNvPr>
          <p:cNvSpPr/>
          <p:nvPr/>
        </p:nvSpPr>
        <p:spPr>
          <a:xfrm>
            <a:off x="4214796" y="4417625"/>
            <a:ext cx="1341089" cy="74788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p>
        </p:txBody>
      </p:sp>
      <p:sp>
        <p:nvSpPr>
          <p:cNvPr id="47" name="Tekstfelt 46">
            <a:extLst>
              <a:ext uri="{FF2B5EF4-FFF2-40B4-BE49-F238E27FC236}">
                <a16:creationId xmlns:a16="http://schemas.microsoft.com/office/drawing/2014/main" id="{1C5023DB-F754-4EB8-9A7B-BDA972F0C440}"/>
              </a:ext>
            </a:extLst>
          </p:cNvPr>
          <p:cNvSpPr txBox="1"/>
          <p:nvPr/>
        </p:nvSpPr>
        <p:spPr>
          <a:xfrm>
            <a:off x="3821764" y="934634"/>
            <a:ext cx="4203032" cy="36933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a-DK" dirty="0">
                <a:solidFill>
                  <a:schemeClr val="accent1">
                    <a:lumMod val="50000"/>
                  </a:schemeClr>
                </a:solidFill>
              </a:rPr>
              <a:t>Borgerjournaler: Sundhed, ældre, social</a:t>
            </a:r>
          </a:p>
        </p:txBody>
      </p:sp>
    </p:spTree>
    <p:extLst>
      <p:ext uri="{BB962C8B-B14F-4D97-AF65-F5344CB8AC3E}">
        <p14:creationId xmlns:p14="http://schemas.microsoft.com/office/powerpoint/2010/main" val="22650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30" grpId="0" animBg="1"/>
      <p:bldP spid="31" grpId="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afrundede hjørner 1">
            <a:extLst>
              <a:ext uri="{FF2B5EF4-FFF2-40B4-BE49-F238E27FC236}">
                <a16:creationId xmlns:a16="http://schemas.microsoft.com/office/drawing/2014/main" id="{6BCB1339-D6E1-1BCC-BFDC-5804F63AE20D}"/>
              </a:ext>
            </a:extLst>
          </p:cNvPr>
          <p:cNvSpPr/>
          <p:nvPr/>
        </p:nvSpPr>
        <p:spPr>
          <a:xfrm>
            <a:off x="6096000" y="918368"/>
            <a:ext cx="4203032" cy="5021264"/>
          </a:xfrm>
          <a:prstGeom prst="roundRect">
            <a:avLst>
              <a:gd name="adj" fmla="val 788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a-DK"/>
          </a:p>
        </p:txBody>
      </p:sp>
      <p:sp>
        <p:nvSpPr>
          <p:cNvPr id="35" name="Rektangel: afrundede hjørner 34">
            <a:extLst>
              <a:ext uri="{FF2B5EF4-FFF2-40B4-BE49-F238E27FC236}">
                <a16:creationId xmlns:a16="http://schemas.microsoft.com/office/drawing/2014/main" id="{0CA434B3-78B2-5C92-8FD3-6A7972491991}"/>
              </a:ext>
            </a:extLst>
          </p:cNvPr>
          <p:cNvSpPr/>
          <p:nvPr/>
        </p:nvSpPr>
        <p:spPr>
          <a:xfrm>
            <a:off x="6346204" y="1691900"/>
            <a:ext cx="3897728" cy="2977349"/>
          </a:xfrm>
          <a:prstGeom prst="roundRect">
            <a:avLst>
              <a:gd name="adj" fmla="val 6264"/>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Rektangel: afrundede hjørner 2">
            <a:extLst>
              <a:ext uri="{FF2B5EF4-FFF2-40B4-BE49-F238E27FC236}">
                <a16:creationId xmlns:a16="http://schemas.microsoft.com/office/drawing/2014/main" id="{1976197C-88BF-D28A-7A12-1457512A7C47}"/>
              </a:ext>
            </a:extLst>
          </p:cNvPr>
          <p:cNvSpPr/>
          <p:nvPr/>
        </p:nvSpPr>
        <p:spPr>
          <a:xfrm>
            <a:off x="8092739" y="4728241"/>
            <a:ext cx="2065925" cy="51098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Tidlig opsporing</a:t>
            </a:r>
          </a:p>
        </p:txBody>
      </p:sp>
      <p:sp>
        <p:nvSpPr>
          <p:cNvPr id="4" name="Rektangel: afrundede hjørner 3">
            <a:extLst>
              <a:ext uri="{FF2B5EF4-FFF2-40B4-BE49-F238E27FC236}">
                <a16:creationId xmlns:a16="http://schemas.microsoft.com/office/drawing/2014/main" id="{8B4C9954-1ABF-0F7C-9DDD-9DFDC0976D53}"/>
              </a:ext>
            </a:extLst>
          </p:cNvPr>
          <p:cNvSpPr/>
          <p:nvPr/>
        </p:nvSpPr>
        <p:spPr>
          <a:xfrm>
            <a:off x="8092739" y="3588928"/>
            <a:ext cx="2054397" cy="48110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Hjælpemidler</a:t>
            </a:r>
          </a:p>
        </p:txBody>
      </p:sp>
      <p:sp>
        <p:nvSpPr>
          <p:cNvPr id="5" name="Rektangel: afrundede hjørner 4">
            <a:extLst>
              <a:ext uri="{FF2B5EF4-FFF2-40B4-BE49-F238E27FC236}">
                <a16:creationId xmlns:a16="http://schemas.microsoft.com/office/drawing/2014/main" id="{FA71F79D-4EBD-8619-5C92-7A02AFD04383}"/>
              </a:ext>
            </a:extLst>
          </p:cNvPr>
          <p:cNvSpPr/>
          <p:nvPr/>
        </p:nvSpPr>
        <p:spPr>
          <a:xfrm>
            <a:off x="8092739" y="4134094"/>
            <a:ext cx="2065925" cy="51098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a:t>Sundhedspleje</a:t>
            </a:r>
            <a:endParaRPr lang="da-DK" dirty="0"/>
          </a:p>
        </p:txBody>
      </p:sp>
      <p:sp>
        <p:nvSpPr>
          <p:cNvPr id="6" name="Rektangel: afrundede hjørner 5">
            <a:extLst>
              <a:ext uri="{FF2B5EF4-FFF2-40B4-BE49-F238E27FC236}">
                <a16:creationId xmlns:a16="http://schemas.microsoft.com/office/drawing/2014/main" id="{21E6343C-0701-2B38-3574-81A38CE09B9F}"/>
              </a:ext>
            </a:extLst>
          </p:cNvPr>
          <p:cNvSpPr/>
          <p:nvPr/>
        </p:nvSpPr>
        <p:spPr>
          <a:xfrm>
            <a:off x="8092739" y="5314001"/>
            <a:ext cx="2077453" cy="48849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Tandpleje</a:t>
            </a:r>
          </a:p>
        </p:txBody>
      </p:sp>
      <p:sp>
        <p:nvSpPr>
          <p:cNvPr id="10" name="Rektangel: afrundede hjørner 9">
            <a:extLst>
              <a:ext uri="{FF2B5EF4-FFF2-40B4-BE49-F238E27FC236}">
                <a16:creationId xmlns:a16="http://schemas.microsoft.com/office/drawing/2014/main" id="{C49B5870-555E-225C-61C1-26B3A4808C63}"/>
              </a:ext>
            </a:extLst>
          </p:cNvPr>
          <p:cNvSpPr/>
          <p:nvPr/>
        </p:nvSpPr>
        <p:spPr>
          <a:xfrm>
            <a:off x="5526504" y="5508149"/>
            <a:ext cx="1855869" cy="760456"/>
          </a:xfrm>
          <a:prstGeom prst="round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da-DK" dirty="0"/>
              <a:t>Afregning og sagssystemer</a:t>
            </a:r>
          </a:p>
        </p:txBody>
      </p:sp>
      <p:sp>
        <p:nvSpPr>
          <p:cNvPr id="13" name="Rektangel: afrundede hjørner 12">
            <a:extLst>
              <a:ext uri="{FF2B5EF4-FFF2-40B4-BE49-F238E27FC236}">
                <a16:creationId xmlns:a16="http://schemas.microsoft.com/office/drawing/2014/main" id="{E7E3C0F2-CC5A-8A4E-5793-662B98CB5257}"/>
              </a:ext>
            </a:extLst>
          </p:cNvPr>
          <p:cNvSpPr/>
          <p:nvPr/>
        </p:nvSpPr>
        <p:spPr>
          <a:xfrm>
            <a:off x="6488293" y="3019887"/>
            <a:ext cx="1082841" cy="37002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EOJ</a:t>
            </a:r>
          </a:p>
        </p:txBody>
      </p:sp>
      <p:sp>
        <p:nvSpPr>
          <p:cNvPr id="15" name="Rektangel: afrundede hjørner 14">
            <a:extLst>
              <a:ext uri="{FF2B5EF4-FFF2-40B4-BE49-F238E27FC236}">
                <a16:creationId xmlns:a16="http://schemas.microsoft.com/office/drawing/2014/main" id="{7F17C54A-91FC-0DC0-C90C-DB99E81C4E78}"/>
              </a:ext>
            </a:extLst>
          </p:cNvPr>
          <p:cNvSpPr/>
          <p:nvPr/>
        </p:nvSpPr>
        <p:spPr>
          <a:xfrm>
            <a:off x="8053169" y="2185645"/>
            <a:ext cx="2077453" cy="679788"/>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IT på specialiserede socialområde </a:t>
            </a:r>
          </a:p>
        </p:txBody>
      </p:sp>
      <p:sp>
        <p:nvSpPr>
          <p:cNvPr id="22" name="Tekstfelt 21">
            <a:extLst>
              <a:ext uri="{FF2B5EF4-FFF2-40B4-BE49-F238E27FC236}">
                <a16:creationId xmlns:a16="http://schemas.microsoft.com/office/drawing/2014/main" id="{CEB6A2CD-8588-AEE5-C9CF-E82C8E4FB33E}"/>
              </a:ext>
            </a:extLst>
          </p:cNvPr>
          <p:cNvSpPr txBox="1"/>
          <p:nvPr/>
        </p:nvSpPr>
        <p:spPr>
          <a:xfrm>
            <a:off x="6300301" y="1798419"/>
            <a:ext cx="3751011" cy="369332"/>
          </a:xfrm>
          <a:prstGeom prst="rect">
            <a:avLst/>
          </a:prstGeom>
          <a:noFill/>
        </p:spPr>
        <p:txBody>
          <a:bodyPr wrap="square" rtlCol="0">
            <a:spAutoFit/>
          </a:bodyPr>
          <a:lstStyle/>
          <a:p>
            <a:r>
              <a:rPr lang="da-DK" dirty="0">
                <a:solidFill>
                  <a:schemeClr val="accent1"/>
                </a:solidFill>
              </a:rPr>
              <a:t>Dokumentationsstandarder FSIII/FFB</a:t>
            </a:r>
          </a:p>
        </p:txBody>
      </p:sp>
      <p:sp>
        <p:nvSpPr>
          <p:cNvPr id="24" name="Rektangel: afrundede hjørner 23">
            <a:extLst>
              <a:ext uri="{FF2B5EF4-FFF2-40B4-BE49-F238E27FC236}">
                <a16:creationId xmlns:a16="http://schemas.microsoft.com/office/drawing/2014/main" id="{21FEECDF-1A54-0A7D-73E1-B490703A9AEE}"/>
              </a:ext>
            </a:extLst>
          </p:cNvPr>
          <p:cNvSpPr/>
          <p:nvPr/>
        </p:nvSpPr>
        <p:spPr>
          <a:xfrm>
            <a:off x="3756882" y="2754823"/>
            <a:ext cx="1401683" cy="702024"/>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Gateway</a:t>
            </a:r>
          </a:p>
          <a:p>
            <a:pPr algn="ctr"/>
            <a:endParaRPr lang="da-DK" dirty="0">
              <a:solidFill>
                <a:schemeClr val="accent4">
                  <a:lumMod val="75000"/>
                </a:schemeClr>
              </a:solidFill>
            </a:endParaRPr>
          </a:p>
        </p:txBody>
      </p:sp>
      <p:sp>
        <p:nvSpPr>
          <p:cNvPr id="29" name="Tekstfelt 28">
            <a:extLst>
              <a:ext uri="{FF2B5EF4-FFF2-40B4-BE49-F238E27FC236}">
                <a16:creationId xmlns:a16="http://schemas.microsoft.com/office/drawing/2014/main" id="{18623D30-F78A-2E03-83B4-3E09E850A52D}"/>
              </a:ext>
            </a:extLst>
          </p:cNvPr>
          <p:cNvSpPr txBox="1"/>
          <p:nvPr/>
        </p:nvSpPr>
        <p:spPr>
          <a:xfrm>
            <a:off x="6272464" y="1038597"/>
            <a:ext cx="4203032" cy="36933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a-DK" dirty="0">
                <a:solidFill>
                  <a:schemeClr val="accent1">
                    <a:lumMod val="50000"/>
                  </a:schemeClr>
                </a:solidFill>
              </a:rPr>
              <a:t>Borgerjournaler: Sundhed, ældre, social</a:t>
            </a:r>
          </a:p>
        </p:txBody>
      </p:sp>
      <p:sp>
        <p:nvSpPr>
          <p:cNvPr id="7" name="Rektangel: afrundede hjørner 6">
            <a:extLst>
              <a:ext uri="{FF2B5EF4-FFF2-40B4-BE49-F238E27FC236}">
                <a16:creationId xmlns:a16="http://schemas.microsoft.com/office/drawing/2014/main" id="{15468A4E-75A0-EE12-92D5-254F7BB1CAED}"/>
              </a:ext>
            </a:extLst>
          </p:cNvPr>
          <p:cNvSpPr/>
          <p:nvPr/>
        </p:nvSpPr>
        <p:spPr>
          <a:xfrm>
            <a:off x="8081211" y="3047067"/>
            <a:ext cx="2065925" cy="48110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Misbrugscentre</a:t>
            </a:r>
          </a:p>
        </p:txBody>
      </p:sp>
      <p:sp>
        <p:nvSpPr>
          <p:cNvPr id="40" name="Rektangel: afrundede hjørner 39">
            <a:extLst>
              <a:ext uri="{FF2B5EF4-FFF2-40B4-BE49-F238E27FC236}">
                <a16:creationId xmlns:a16="http://schemas.microsoft.com/office/drawing/2014/main" id="{07E70327-4F38-EDD6-D4C7-2D3930ED7E87}"/>
              </a:ext>
            </a:extLst>
          </p:cNvPr>
          <p:cNvSpPr/>
          <p:nvPr/>
        </p:nvSpPr>
        <p:spPr>
          <a:xfrm>
            <a:off x="5882358" y="1798419"/>
            <a:ext cx="446131" cy="26148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da-DK" dirty="0"/>
              <a:t>Integration</a:t>
            </a:r>
            <a:endParaRPr lang="en-US" dirty="0"/>
          </a:p>
        </p:txBody>
      </p:sp>
      <p:cxnSp>
        <p:nvCxnSpPr>
          <p:cNvPr id="42" name="Lige forbindelse 41">
            <a:extLst>
              <a:ext uri="{FF2B5EF4-FFF2-40B4-BE49-F238E27FC236}">
                <a16:creationId xmlns:a16="http://schemas.microsoft.com/office/drawing/2014/main" id="{48093FA9-EDB8-0682-778A-A591DCCAF68F}"/>
              </a:ext>
            </a:extLst>
          </p:cNvPr>
          <p:cNvCxnSpPr>
            <a:stCxn id="40" idx="1"/>
            <a:endCxn id="24" idx="3"/>
          </p:cNvCxnSpPr>
          <p:nvPr/>
        </p:nvCxnSpPr>
        <p:spPr>
          <a:xfrm flipH="1">
            <a:off x="5158565" y="3105835"/>
            <a:ext cx="723793"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Rektangel: afrundede hjørner 43">
            <a:extLst>
              <a:ext uri="{FF2B5EF4-FFF2-40B4-BE49-F238E27FC236}">
                <a16:creationId xmlns:a16="http://schemas.microsoft.com/office/drawing/2014/main" id="{FBBC65CA-0E6F-E55A-8939-AC008E6E775D}"/>
              </a:ext>
            </a:extLst>
          </p:cNvPr>
          <p:cNvSpPr/>
          <p:nvPr/>
        </p:nvSpPr>
        <p:spPr>
          <a:xfrm>
            <a:off x="315557" y="1654107"/>
            <a:ext cx="2518611" cy="1077931"/>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Danmarks statistik</a:t>
            </a:r>
          </a:p>
          <a:p>
            <a:pPr algn="ctr"/>
            <a:endParaRPr lang="da-DK" dirty="0">
              <a:solidFill>
                <a:schemeClr val="accent4">
                  <a:lumMod val="75000"/>
                </a:schemeClr>
              </a:solidFill>
            </a:endParaRPr>
          </a:p>
        </p:txBody>
      </p:sp>
      <p:sp>
        <p:nvSpPr>
          <p:cNvPr id="45" name="Rektangel: afrundede hjørner 44">
            <a:extLst>
              <a:ext uri="{FF2B5EF4-FFF2-40B4-BE49-F238E27FC236}">
                <a16:creationId xmlns:a16="http://schemas.microsoft.com/office/drawing/2014/main" id="{6E8B8E4F-E547-BD58-18FB-017F565F5E7C}"/>
              </a:ext>
            </a:extLst>
          </p:cNvPr>
          <p:cNvSpPr/>
          <p:nvPr/>
        </p:nvSpPr>
        <p:spPr>
          <a:xfrm>
            <a:off x="315558" y="3827880"/>
            <a:ext cx="2172256" cy="702024"/>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SDS</a:t>
            </a:r>
          </a:p>
        </p:txBody>
      </p:sp>
      <p:sp>
        <p:nvSpPr>
          <p:cNvPr id="46" name="Rektangel: afrundede hjørner 45">
            <a:extLst>
              <a:ext uri="{FF2B5EF4-FFF2-40B4-BE49-F238E27FC236}">
                <a16:creationId xmlns:a16="http://schemas.microsoft.com/office/drawing/2014/main" id="{B192E3D3-C27F-004E-5947-73F9F15E713F}"/>
              </a:ext>
            </a:extLst>
          </p:cNvPr>
          <p:cNvSpPr/>
          <p:nvPr/>
        </p:nvSpPr>
        <p:spPr>
          <a:xfrm>
            <a:off x="565077" y="2938281"/>
            <a:ext cx="1401683" cy="702024"/>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FLIS</a:t>
            </a:r>
          </a:p>
          <a:p>
            <a:pPr algn="ctr"/>
            <a:endParaRPr lang="da-DK" dirty="0">
              <a:solidFill>
                <a:schemeClr val="accent4">
                  <a:lumMod val="75000"/>
                </a:schemeClr>
              </a:solidFill>
            </a:endParaRPr>
          </a:p>
        </p:txBody>
      </p:sp>
      <p:sp>
        <p:nvSpPr>
          <p:cNvPr id="47" name="Rektangel: afrundede hjørner 46">
            <a:extLst>
              <a:ext uri="{FF2B5EF4-FFF2-40B4-BE49-F238E27FC236}">
                <a16:creationId xmlns:a16="http://schemas.microsoft.com/office/drawing/2014/main" id="{93BBDB2E-EC59-D6BB-DBCB-858335B26A5C}"/>
              </a:ext>
            </a:extLst>
          </p:cNvPr>
          <p:cNvSpPr/>
          <p:nvPr/>
        </p:nvSpPr>
        <p:spPr>
          <a:xfrm>
            <a:off x="315559" y="4752442"/>
            <a:ext cx="2172255" cy="607206"/>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Børnedatabasen</a:t>
            </a:r>
          </a:p>
        </p:txBody>
      </p:sp>
      <p:cxnSp>
        <p:nvCxnSpPr>
          <p:cNvPr id="49" name="Lige forbindelse 48">
            <a:extLst>
              <a:ext uri="{FF2B5EF4-FFF2-40B4-BE49-F238E27FC236}">
                <a16:creationId xmlns:a16="http://schemas.microsoft.com/office/drawing/2014/main" id="{F4E673CE-31A8-51FC-0895-9099CAF2172E}"/>
              </a:ext>
            </a:extLst>
          </p:cNvPr>
          <p:cNvCxnSpPr>
            <a:stCxn id="24" idx="1"/>
            <a:endCxn id="44" idx="3"/>
          </p:cNvCxnSpPr>
          <p:nvPr/>
        </p:nvCxnSpPr>
        <p:spPr>
          <a:xfrm flipH="1" flipV="1">
            <a:off x="2834168" y="2193073"/>
            <a:ext cx="922714" cy="912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Lige forbindelse 50">
            <a:extLst>
              <a:ext uri="{FF2B5EF4-FFF2-40B4-BE49-F238E27FC236}">
                <a16:creationId xmlns:a16="http://schemas.microsoft.com/office/drawing/2014/main" id="{214E592D-37BE-1CE6-43BF-48A8B350416B}"/>
              </a:ext>
            </a:extLst>
          </p:cNvPr>
          <p:cNvCxnSpPr>
            <a:stCxn id="24" idx="1"/>
            <a:endCxn id="46" idx="3"/>
          </p:cNvCxnSpPr>
          <p:nvPr/>
        </p:nvCxnSpPr>
        <p:spPr>
          <a:xfrm flipH="1">
            <a:off x="1966760" y="3105835"/>
            <a:ext cx="1790122" cy="183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Lige forbindelse 52">
            <a:extLst>
              <a:ext uri="{FF2B5EF4-FFF2-40B4-BE49-F238E27FC236}">
                <a16:creationId xmlns:a16="http://schemas.microsoft.com/office/drawing/2014/main" id="{4767EE68-4068-94D8-F449-16CACE5CBE3A}"/>
              </a:ext>
            </a:extLst>
          </p:cNvPr>
          <p:cNvCxnSpPr>
            <a:stCxn id="24" idx="1"/>
            <a:endCxn id="45" idx="3"/>
          </p:cNvCxnSpPr>
          <p:nvPr/>
        </p:nvCxnSpPr>
        <p:spPr>
          <a:xfrm flipH="1">
            <a:off x="2487814" y="3105835"/>
            <a:ext cx="1269068" cy="10730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Lige forbindelse 54">
            <a:extLst>
              <a:ext uri="{FF2B5EF4-FFF2-40B4-BE49-F238E27FC236}">
                <a16:creationId xmlns:a16="http://schemas.microsoft.com/office/drawing/2014/main" id="{00D34B5C-FC4B-610C-AA54-7411179BF286}"/>
              </a:ext>
            </a:extLst>
          </p:cNvPr>
          <p:cNvCxnSpPr>
            <a:stCxn id="24" idx="1"/>
            <a:endCxn id="47" idx="3"/>
          </p:cNvCxnSpPr>
          <p:nvPr/>
        </p:nvCxnSpPr>
        <p:spPr>
          <a:xfrm flipH="1">
            <a:off x="2487814" y="3105835"/>
            <a:ext cx="1269068" cy="19502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428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3434D1-F805-4442-BA80-0DC9F1C52CE7}"/>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EE712D92-0185-4048-B894-036151895AD3}"/>
              </a:ext>
            </a:extLst>
          </p:cNvPr>
          <p:cNvSpPr>
            <a:spLocks noGrp="1"/>
          </p:cNvSpPr>
          <p:nvPr>
            <p:ph idx="1"/>
          </p:nvPr>
        </p:nvSpPr>
        <p:spPr/>
        <p:txBody>
          <a:bodyPr/>
          <a:lstStyle/>
          <a:p>
            <a:pPr marL="0" indent="0">
              <a:buNone/>
            </a:pPr>
            <a:r>
              <a:rPr lang="da-DK" dirty="0">
                <a:solidFill>
                  <a:schemeClr val="accent4">
                    <a:lumMod val="75000"/>
                  </a:schemeClr>
                </a:solidFill>
              </a:rPr>
              <a:t>Barriere</a:t>
            </a:r>
          </a:p>
          <a:p>
            <a:pPr marL="0" indent="0">
              <a:buNone/>
            </a:pPr>
            <a:endParaRPr lang="da-DK" dirty="0"/>
          </a:p>
          <a:p>
            <a:pPr marL="0" indent="0">
              <a:buNone/>
            </a:pPr>
            <a:r>
              <a:rPr lang="da-DK" dirty="0">
                <a:solidFill>
                  <a:schemeClr val="accent4"/>
                </a:solidFill>
              </a:rPr>
              <a:t>…..den måde borgerjournaler indenfor sundheds-, ældre- og socialområdet er siloopdelt og knopskyder</a:t>
            </a:r>
          </a:p>
        </p:txBody>
      </p:sp>
      <p:grpSp>
        <p:nvGrpSpPr>
          <p:cNvPr id="4" name="Gruppe 3">
            <a:extLst>
              <a:ext uri="{FF2B5EF4-FFF2-40B4-BE49-F238E27FC236}">
                <a16:creationId xmlns:a16="http://schemas.microsoft.com/office/drawing/2014/main" id="{E170D586-D69C-4070-A357-B426CDDB99B6}"/>
              </a:ext>
            </a:extLst>
          </p:cNvPr>
          <p:cNvGrpSpPr/>
          <p:nvPr/>
        </p:nvGrpSpPr>
        <p:grpSpPr>
          <a:xfrm>
            <a:off x="-1426918" y="6393280"/>
            <a:ext cx="13618918" cy="468293"/>
            <a:chOff x="-1426918" y="6393280"/>
            <a:chExt cx="13618918" cy="468293"/>
          </a:xfrm>
        </p:grpSpPr>
        <p:pic>
          <p:nvPicPr>
            <p:cNvPr id="5" name="Billede 4" descr="Et billede, der indeholder tog, sløret&#10;&#10;Automatisk genereret beskrivelse">
              <a:extLst>
                <a:ext uri="{FF2B5EF4-FFF2-40B4-BE49-F238E27FC236}">
                  <a16:creationId xmlns:a16="http://schemas.microsoft.com/office/drawing/2014/main" id="{091F2D25-A3BE-4503-9BFD-44A416451165}"/>
                </a:ext>
              </a:extLst>
            </p:cNvPr>
            <p:cNvPicPr>
              <a:picLocks noChangeAspect="1"/>
            </p:cNvPicPr>
            <p:nvPr/>
          </p:nvPicPr>
          <p:blipFill rotWithShape="1">
            <a:blip r:embed="rId2">
              <a:extLst>
                <a:ext uri="{28A0092B-C50C-407E-A947-70E740481C1C}">
                  <a14:useLocalDpi xmlns:a14="http://schemas.microsoft.com/office/drawing/2010/main" val="0"/>
                </a:ext>
              </a:extLst>
            </a:blip>
            <a:srcRect t="79349"/>
            <a:stretch/>
          </p:blipFill>
          <p:spPr>
            <a:xfrm>
              <a:off x="-1426918" y="6393280"/>
              <a:ext cx="4352582" cy="464721"/>
            </a:xfrm>
            <a:prstGeom prst="rect">
              <a:avLst/>
            </a:prstGeom>
          </p:spPr>
        </p:pic>
        <p:pic>
          <p:nvPicPr>
            <p:cNvPr id="6" name="Billede 5" descr="Et billede, der indeholder tog, sløret&#10;&#10;Automatisk genereret beskrivelse">
              <a:extLst>
                <a:ext uri="{FF2B5EF4-FFF2-40B4-BE49-F238E27FC236}">
                  <a16:creationId xmlns:a16="http://schemas.microsoft.com/office/drawing/2014/main" id="{110F0513-BEBB-48FA-96BD-08BBB7DB0975}"/>
                </a:ext>
              </a:extLst>
            </p:cNvPr>
            <p:cNvPicPr>
              <a:picLocks noChangeAspect="1"/>
            </p:cNvPicPr>
            <p:nvPr/>
          </p:nvPicPr>
          <p:blipFill rotWithShape="1">
            <a:blip r:embed="rId2">
              <a:extLst>
                <a:ext uri="{28A0092B-C50C-407E-A947-70E740481C1C}">
                  <a14:useLocalDpi xmlns:a14="http://schemas.microsoft.com/office/drawing/2010/main" val="0"/>
                </a:ext>
              </a:extLst>
            </a:blip>
            <a:srcRect t="79349"/>
            <a:stretch/>
          </p:blipFill>
          <p:spPr>
            <a:xfrm>
              <a:off x="7269010" y="6393280"/>
              <a:ext cx="4922990" cy="468293"/>
            </a:xfrm>
            <a:prstGeom prst="rect">
              <a:avLst/>
            </a:prstGeom>
          </p:spPr>
        </p:pic>
        <p:pic>
          <p:nvPicPr>
            <p:cNvPr id="7" name="Billede 6" descr="Et billede, der indeholder tog, sløret&#10;&#10;Automatisk genereret beskrivelse">
              <a:extLst>
                <a:ext uri="{FF2B5EF4-FFF2-40B4-BE49-F238E27FC236}">
                  <a16:creationId xmlns:a16="http://schemas.microsoft.com/office/drawing/2014/main" id="{0ECD8C61-5A44-48AB-B709-5C4F1670705F}"/>
                </a:ext>
              </a:extLst>
            </p:cNvPr>
            <p:cNvPicPr>
              <a:picLocks noChangeAspect="1"/>
            </p:cNvPicPr>
            <p:nvPr/>
          </p:nvPicPr>
          <p:blipFill rotWithShape="1">
            <a:blip r:embed="rId2">
              <a:extLst>
                <a:ext uri="{28A0092B-C50C-407E-A947-70E740481C1C}">
                  <a14:useLocalDpi xmlns:a14="http://schemas.microsoft.com/office/drawing/2010/main" val="0"/>
                </a:ext>
              </a:extLst>
            </a:blip>
            <a:srcRect t="79349"/>
            <a:stretch/>
          </p:blipFill>
          <p:spPr>
            <a:xfrm flipH="1">
              <a:off x="2916428" y="6393281"/>
              <a:ext cx="4352582" cy="468292"/>
            </a:xfrm>
            <a:prstGeom prst="rect">
              <a:avLst/>
            </a:prstGeom>
          </p:spPr>
        </p:pic>
      </p:grpSp>
    </p:spTree>
    <p:extLst>
      <p:ext uri="{BB962C8B-B14F-4D97-AF65-F5344CB8AC3E}">
        <p14:creationId xmlns:p14="http://schemas.microsoft.com/office/powerpoint/2010/main" val="74851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E22BBA-F598-ECB1-64B5-6486439C0FA0}"/>
              </a:ext>
            </a:extLst>
          </p:cNvPr>
          <p:cNvSpPr>
            <a:spLocks noGrp="1"/>
          </p:cNvSpPr>
          <p:nvPr>
            <p:ph type="title"/>
          </p:nvPr>
        </p:nvSpPr>
        <p:spPr/>
        <p:txBody>
          <a:bodyPr/>
          <a:lstStyle/>
          <a:p>
            <a:r>
              <a:rPr lang="da-DK" dirty="0"/>
              <a:t>Gateway</a:t>
            </a:r>
            <a:endParaRPr lang="en-US" dirty="0"/>
          </a:p>
        </p:txBody>
      </p:sp>
      <p:sp>
        <p:nvSpPr>
          <p:cNvPr id="3" name="Pladsholder til indhold 2">
            <a:extLst>
              <a:ext uri="{FF2B5EF4-FFF2-40B4-BE49-F238E27FC236}">
                <a16:creationId xmlns:a16="http://schemas.microsoft.com/office/drawing/2014/main" id="{A705CBA3-807A-DA95-4254-3BB692494F9E}"/>
              </a:ext>
            </a:extLst>
          </p:cNvPr>
          <p:cNvSpPr>
            <a:spLocks noGrp="1"/>
          </p:cNvSpPr>
          <p:nvPr>
            <p:ph idx="1"/>
          </p:nvPr>
        </p:nvSpPr>
        <p:spPr/>
        <p:txBody>
          <a:bodyPr>
            <a:normAutofit fontScale="92500" lnSpcReduction="10000"/>
          </a:bodyPr>
          <a:lstStyle/>
          <a:p>
            <a:r>
              <a:rPr lang="da-DK" dirty="0"/>
              <a:t>KL Gateway eller FK Gateway</a:t>
            </a:r>
          </a:p>
          <a:p>
            <a:endParaRPr lang="da-DK" dirty="0"/>
          </a:p>
          <a:p>
            <a:r>
              <a:rPr lang="da-DK" dirty="0"/>
              <a:t>Et system baseret på internationale standarder (HL7 FHIR), der kan modtage kommunal sundhed-, ældre- og socialdata og sende det til de forskellige aftagere</a:t>
            </a:r>
          </a:p>
          <a:p>
            <a:endParaRPr lang="da-DK" dirty="0"/>
          </a:p>
          <a:p>
            <a:r>
              <a:rPr lang="da-DK" dirty="0"/>
              <a:t>Et system der separerer</a:t>
            </a:r>
            <a:r>
              <a:rPr lang="da-DK" i="1" dirty="0"/>
              <a:t> funktion </a:t>
            </a:r>
            <a:r>
              <a:rPr lang="da-DK" dirty="0"/>
              <a:t>og </a:t>
            </a:r>
            <a:r>
              <a:rPr lang="da-DK" i="1" dirty="0"/>
              <a:t>indhold. </a:t>
            </a:r>
            <a:r>
              <a:rPr lang="da-DK" dirty="0"/>
              <a:t>Kommunernes landsforening skriver selv indholdet, der styrer indberetningerne, herunder </a:t>
            </a:r>
            <a:r>
              <a:rPr lang="da-DK" dirty="0" err="1"/>
              <a:t>straksvalidering</a:t>
            </a:r>
            <a:endParaRPr lang="da-DK" dirty="0"/>
          </a:p>
          <a:p>
            <a:endParaRPr lang="da-DK" i="1" dirty="0"/>
          </a:p>
          <a:p>
            <a:r>
              <a:rPr lang="en-US" dirty="0" err="1"/>
              <a:t>Indholdsmæssige</a:t>
            </a:r>
            <a:r>
              <a:rPr lang="en-US" dirty="0"/>
              <a:t> </a:t>
            </a:r>
            <a:r>
              <a:rPr lang="en-US" dirty="0" err="1"/>
              <a:t>ændringer</a:t>
            </a:r>
            <a:r>
              <a:rPr lang="en-US" dirty="0"/>
              <a:t> er “</a:t>
            </a:r>
            <a:r>
              <a:rPr lang="en-US" dirty="0" err="1"/>
              <a:t>billige</a:t>
            </a:r>
            <a:r>
              <a:rPr lang="en-US" dirty="0"/>
              <a:t>”</a:t>
            </a:r>
          </a:p>
        </p:txBody>
      </p:sp>
    </p:spTree>
    <p:extLst>
      <p:ext uri="{BB962C8B-B14F-4D97-AF65-F5344CB8AC3E}">
        <p14:creationId xmlns:p14="http://schemas.microsoft.com/office/powerpoint/2010/main" val="795572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AD4C9-1AD3-D73C-DEAB-F6797EF230B6}"/>
              </a:ext>
            </a:extLst>
          </p:cNvPr>
          <p:cNvSpPr>
            <a:spLocks noGrp="1"/>
          </p:cNvSpPr>
          <p:nvPr>
            <p:ph type="title"/>
          </p:nvPr>
        </p:nvSpPr>
        <p:spPr/>
        <p:txBody>
          <a:bodyPr/>
          <a:lstStyle/>
          <a:p>
            <a:r>
              <a:rPr lang="da-DK" dirty="0"/>
              <a:t>Indberetningsvejledning</a:t>
            </a:r>
            <a:endParaRPr lang="en-US" dirty="0"/>
          </a:p>
        </p:txBody>
      </p:sp>
      <p:pic>
        <p:nvPicPr>
          <p:cNvPr id="5" name="Pladsholder til indhold 4">
            <a:extLst>
              <a:ext uri="{FF2B5EF4-FFF2-40B4-BE49-F238E27FC236}">
                <a16:creationId xmlns:a16="http://schemas.microsoft.com/office/drawing/2014/main" id="{9E9FBC99-D55A-5CDB-6694-B2D7B35C9DBC}"/>
              </a:ext>
            </a:extLst>
          </p:cNvPr>
          <p:cNvPicPr>
            <a:picLocks noGrp="1" noChangeAspect="1"/>
          </p:cNvPicPr>
          <p:nvPr>
            <p:ph idx="1"/>
          </p:nvPr>
        </p:nvPicPr>
        <p:blipFill>
          <a:blip r:embed="rId2"/>
          <a:stretch>
            <a:fillRect/>
          </a:stretch>
        </p:blipFill>
        <p:spPr>
          <a:xfrm>
            <a:off x="1381125" y="1540848"/>
            <a:ext cx="6324599" cy="4952027"/>
          </a:xfrm>
        </p:spPr>
      </p:pic>
      <p:sp>
        <p:nvSpPr>
          <p:cNvPr id="7" name="Tekstfelt 6">
            <a:extLst>
              <a:ext uri="{FF2B5EF4-FFF2-40B4-BE49-F238E27FC236}">
                <a16:creationId xmlns:a16="http://schemas.microsoft.com/office/drawing/2014/main" id="{526E2EBA-45DA-D5BC-7216-2542583D01AB}"/>
              </a:ext>
            </a:extLst>
          </p:cNvPr>
          <p:cNvSpPr txBox="1"/>
          <p:nvPr/>
        </p:nvSpPr>
        <p:spPr>
          <a:xfrm>
            <a:off x="6200775" y="5969655"/>
            <a:ext cx="6096000" cy="523220"/>
          </a:xfrm>
          <a:prstGeom prst="rect">
            <a:avLst/>
          </a:prstGeom>
          <a:noFill/>
        </p:spPr>
        <p:txBody>
          <a:bodyPr wrap="square">
            <a:spAutoFit/>
          </a:bodyPr>
          <a:lstStyle/>
          <a:p>
            <a:r>
              <a:rPr lang="en-US" sz="1400" dirty="0"/>
              <a:t>https://www.kl.dk/media/obnjhszx/indberetningsvejledning-fsiii-til-faelleskommunal-gateway-version-11-20-sept-2023.pdf</a:t>
            </a:r>
          </a:p>
        </p:txBody>
      </p:sp>
    </p:spTree>
    <p:extLst>
      <p:ext uri="{BB962C8B-B14F-4D97-AF65-F5344CB8AC3E}">
        <p14:creationId xmlns:p14="http://schemas.microsoft.com/office/powerpoint/2010/main" val="2642673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9551FD-723D-4013-F928-72709C81D121}"/>
              </a:ext>
            </a:extLst>
          </p:cNvPr>
          <p:cNvSpPr>
            <a:spLocks noGrp="1"/>
          </p:cNvSpPr>
          <p:nvPr>
            <p:ph type="title"/>
          </p:nvPr>
        </p:nvSpPr>
        <p:spPr/>
        <p:txBody>
          <a:bodyPr/>
          <a:lstStyle/>
          <a:p>
            <a:r>
              <a:rPr lang="da-DK" dirty="0" err="1"/>
              <a:t>Implementation</a:t>
            </a:r>
            <a:r>
              <a:rPr lang="da-DK" dirty="0"/>
              <a:t> guide</a:t>
            </a:r>
            <a:endParaRPr lang="en-US" dirty="0"/>
          </a:p>
        </p:txBody>
      </p:sp>
      <p:pic>
        <p:nvPicPr>
          <p:cNvPr id="5" name="Billede 4">
            <a:extLst>
              <a:ext uri="{FF2B5EF4-FFF2-40B4-BE49-F238E27FC236}">
                <a16:creationId xmlns:a16="http://schemas.microsoft.com/office/drawing/2014/main" id="{ADFA8B8A-4974-7445-E5EF-D15F4C08EA39}"/>
              </a:ext>
            </a:extLst>
          </p:cNvPr>
          <p:cNvPicPr>
            <a:picLocks noChangeAspect="1"/>
          </p:cNvPicPr>
          <p:nvPr/>
        </p:nvPicPr>
        <p:blipFill>
          <a:blip r:embed="rId2"/>
          <a:stretch>
            <a:fillRect/>
          </a:stretch>
        </p:blipFill>
        <p:spPr>
          <a:xfrm>
            <a:off x="1181100" y="1736144"/>
            <a:ext cx="8653463" cy="4530299"/>
          </a:xfrm>
          <a:prstGeom prst="rect">
            <a:avLst/>
          </a:prstGeom>
        </p:spPr>
      </p:pic>
    </p:spTree>
    <p:extLst>
      <p:ext uri="{BB962C8B-B14F-4D97-AF65-F5344CB8AC3E}">
        <p14:creationId xmlns:p14="http://schemas.microsoft.com/office/powerpoint/2010/main" val="2708790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0AB313-673E-4136-880E-A5B6CB30E167}"/>
              </a:ext>
            </a:extLst>
          </p:cNvPr>
          <p:cNvSpPr>
            <a:spLocks noGrp="1"/>
          </p:cNvSpPr>
          <p:nvPr>
            <p:ph type="title"/>
          </p:nvPr>
        </p:nvSpPr>
        <p:spPr/>
        <p:txBody>
          <a:bodyPr/>
          <a:lstStyle/>
          <a:p>
            <a:r>
              <a:rPr lang="da-DK" dirty="0">
                <a:solidFill>
                  <a:schemeClr val="accent4">
                    <a:lumMod val="75000"/>
                  </a:schemeClr>
                </a:solidFill>
              </a:rPr>
              <a:t>Politik</a:t>
            </a:r>
          </a:p>
        </p:txBody>
      </p:sp>
      <p:sp>
        <p:nvSpPr>
          <p:cNvPr id="3" name="Pladsholder til indhold 2">
            <a:extLst>
              <a:ext uri="{FF2B5EF4-FFF2-40B4-BE49-F238E27FC236}">
                <a16:creationId xmlns:a16="http://schemas.microsoft.com/office/drawing/2014/main" id="{D1D11802-5ED9-4889-9168-637616E31712}"/>
              </a:ext>
            </a:extLst>
          </p:cNvPr>
          <p:cNvSpPr>
            <a:spLocks noGrp="1"/>
          </p:cNvSpPr>
          <p:nvPr>
            <p:ph idx="1"/>
          </p:nvPr>
        </p:nvSpPr>
        <p:spPr/>
        <p:txBody>
          <a:bodyPr>
            <a:normAutofit/>
          </a:bodyPr>
          <a:lstStyle/>
          <a:p>
            <a:pPr lvl="1"/>
            <a:endParaRPr lang="da-DK" dirty="0"/>
          </a:p>
          <a:p>
            <a:pPr lvl="1"/>
            <a:endParaRPr lang="da-DK" dirty="0"/>
          </a:p>
          <a:p>
            <a:endParaRPr lang="da-DK" dirty="0"/>
          </a:p>
        </p:txBody>
      </p:sp>
      <p:pic>
        <p:nvPicPr>
          <p:cNvPr id="8" name="Billede 7">
            <a:extLst>
              <a:ext uri="{FF2B5EF4-FFF2-40B4-BE49-F238E27FC236}">
                <a16:creationId xmlns:a16="http://schemas.microsoft.com/office/drawing/2014/main" id="{5F6B8A96-709B-4AAA-AE81-B2DD5305A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92875"/>
            <a:ext cx="12192000" cy="419216"/>
          </a:xfrm>
          <a:prstGeom prst="rect">
            <a:avLst/>
          </a:prstGeom>
        </p:spPr>
      </p:pic>
      <p:pic>
        <p:nvPicPr>
          <p:cNvPr id="5" name="Billede 4">
            <a:extLst>
              <a:ext uri="{FF2B5EF4-FFF2-40B4-BE49-F238E27FC236}">
                <a16:creationId xmlns:a16="http://schemas.microsoft.com/office/drawing/2014/main" id="{80F8EF9F-BF9D-5C91-67A6-F5293E7D8F4E}"/>
              </a:ext>
            </a:extLst>
          </p:cNvPr>
          <p:cNvPicPr>
            <a:picLocks noChangeAspect="1"/>
          </p:cNvPicPr>
          <p:nvPr/>
        </p:nvPicPr>
        <p:blipFill>
          <a:blip r:embed="rId4"/>
          <a:stretch>
            <a:fillRect/>
          </a:stretch>
        </p:blipFill>
        <p:spPr>
          <a:xfrm>
            <a:off x="3593430" y="615882"/>
            <a:ext cx="7186865" cy="5419700"/>
          </a:xfrm>
          <a:prstGeom prst="rect">
            <a:avLst/>
          </a:prstGeom>
        </p:spPr>
      </p:pic>
    </p:spTree>
    <p:extLst>
      <p:ext uri="{BB962C8B-B14F-4D97-AF65-F5344CB8AC3E}">
        <p14:creationId xmlns:p14="http://schemas.microsoft.com/office/powerpoint/2010/main" val="2644967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D87E2-2973-3DA1-33C1-6C5F6CE78553}"/>
              </a:ext>
            </a:extLst>
          </p:cNvPr>
          <p:cNvSpPr>
            <a:spLocks noGrp="1"/>
          </p:cNvSpPr>
          <p:nvPr>
            <p:ph type="title"/>
          </p:nvPr>
        </p:nvSpPr>
        <p:spPr/>
        <p:txBody>
          <a:bodyPr/>
          <a:lstStyle/>
          <a:p>
            <a:r>
              <a:rPr lang="da-DK" dirty="0"/>
              <a:t>Revision af FSIII: eksempel helbredstilstande</a:t>
            </a:r>
            <a:endParaRPr lang="en-US" dirty="0"/>
          </a:p>
        </p:txBody>
      </p:sp>
      <p:grpSp>
        <p:nvGrpSpPr>
          <p:cNvPr id="4" name="Gruppe 3">
            <a:extLst>
              <a:ext uri="{FF2B5EF4-FFF2-40B4-BE49-F238E27FC236}">
                <a16:creationId xmlns:a16="http://schemas.microsoft.com/office/drawing/2014/main" id="{15B234DA-EE8F-4C92-9778-A0FC61A1319B}"/>
              </a:ext>
            </a:extLst>
          </p:cNvPr>
          <p:cNvGrpSpPr/>
          <p:nvPr/>
        </p:nvGrpSpPr>
        <p:grpSpPr>
          <a:xfrm>
            <a:off x="2115005" y="1784208"/>
            <a:ext cx="2066324" cy="560416"/>
            <a:chOff x="1919536" y="882640"/>
            <a:chExt cx="1901483" cy="560416"/>
          </a:xfrm>
        </p:grpSpPr>
        <p:sp>
          <p:nvSpPr>
            <p:cNvPr id="5" name="Rectangle 11">
              <a:extLst>
                <a:ext uri="{FF2B5EF4-FFF2-40B4-BE49-F238E27FC236}">
                  <a16:creationId xmlns:a16="http://schemas.microsoft.com/office/drawing/2014/main" id="{BED6B6BB-2044-416B-9E75-C1EFF32268A6}"/>
                </a:ext>
              </a:extLst>
            </p:cNvPr>
            <p:cNvSpPr/>
            <p:nvPr/>
          </p:nvSpPr>
          <p:spPr>
            <a:xfrm>
              <a:off x="1919536" y="882640"/>
              <a:ext cx="1800200" cy="550316"/>
            </a:xfrm>
            <a:prstGeom prst="rect">
              <a:avLst/>
            </a:prstGeom>
            <a:noFill/>
            <a:ln w="9525" cmpd="sng">
              <a:solidFill>
                <a:srgbClr val="7D98AB"/>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en-US" sz="1000" dirty="0">
                <a:solidFill>
                  <a:prstClr val="black"/>
                </a:solidFill>
                <a:latin typeface="Calibri" panose="020F0502020204030204"/>
              </a:endParaRPr>
            </a:p>
          </p:txBody>
        </p:sp>
        <p:sp>
          <p:nvSpPr>
            <p:cNvPr id="6" name="Rektangel 5">
              <a:extLst>
                <a:ext uri="{FF2B5EF4-FFF2-40B4-BE49-F238E27FC236}">
                  <a16:creationId xmlns:a16="http://schemas.microsoft.com/office/drawing/2014/main" id="{F4D729F9-9964-45BC-BDC9-902B5B48E3D2}"/>
                </a:ext>
              </a:extLst>
            </p:cNvPr>
            <p:cNvSpPr/>
            <p:nvPr/>
          </p:nvSpPr>
          <p:spPr>
            <a:xfrm>
              <a:off x="1919536" y="889058"/>
              <a:ext cx="1901483" cy="553998"/>
            </a:xfrm>
            <a:prstGeom prst="rect">
              <a:avLst/>
            </a:prstGeom>
          </p:spPr>
          <p:txBody>
            <a:bodyPr wrap="square">
              <a:spAutoFit/>
            </a:bodyPr>
            <a:lstStyle/>
            <a:p>
              <a:pPr defTabSz="457200" fontAlgn="b"/>
              <a:r>
                <a:rPr lang="da-DK" sz="1000" b="1" dirty="0">
                  <a:solidFill>
                    <a:srgbClr val="03001E"/>
                  </a:solidFill>
                  <a:latin typeface="Segoe UI Semilight" panose="020B0402040204020203" pitchFamily="34" charset="0"/>
                  <a:cs typeface="Segoe UI Semilight" panose="020B0402040204020203" pitchFamily="34" charset="0"/>
                </a:rPr>
                <a:t>Funktionsniveau</a:t>
              </a:r>
            </a:p>
            <a:p>
              <a:pPr defTabSz="457200" fontAlgn="b"/>
              <a:r>
                <a:rPr lang="da-DK" sz="1000" strike="sngStrike" dirty="0">
                  <a:solidFill>
                    <a:srgbClr val="000000"/>
                  </a:solidFill>
                  <a:latin typeface="Segoe UI Semilight" panose="020B0402040204020203" pitchFamily="34" charset="0"/>
                  <a:cs typeface="Segoe UI Semilight" panose="020B0402040204020203" pitchFamily="34" charset="0"/>
                </a:rPr>
                <a:t>Problemer med personlig pleje</a:t>
              </a: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daglige aktiviteter</a:t>
              </a:r>
              <a:endParaRPr lang="da-DK" sz="1000" b="1" dirty="0">
                <a:solidFill>
                  <a:srgbClr val="03001E"/>
                </a:solidFill>
                <a:latin typeface="Segoe UI Semilight" panose="020B0402040204020203" pitchFamily="34" charset="0"/>
                <a:cs typeface="Segoe UI Semilight" panose="020B0402040204020203" pitchFamily="34" charset="0"/>
              </a:endParaRPr>
            </a:p>
          </p:txBody>
        </p:sp>
      </p:grpSp>
      <p:grpSp>
        <p:nvGrpSpPr>
          <p:cNvPr id="7" name="Gruppe 6">
            <a:extLst>
              <a:ext uri="{FF2B5EF4-FFF2-40B4-BE49-F238E27FC236}">
                <a16:creationId xmlns:a16="http://schemas.microsoft.com/office/drawing/2014/main" id="{7ADFB30A-FF31-447A-9030-42B6E56F9235}"/>
              </a:ext>
            </a:extLst>
          </p:cNvPr>
          <p:cNvGrpSpPr/>
          <p:nvPr/>
        </p:nvGrpSpPr>
        <p:grpSpPr>
          <a:xfrm>
            <a:off x="2122507" y="2514587"/>
            <a:ext cx="1949157" cy="571841"/>
            <a:chOff x="1919536" y="882640"/>
            <a:chExt cx="1800200" cy="571841"/>
          </a:xfrm>
        </p:grpSpPr>
        <p:sp>
          <p:nvSpPr>
            <p:cNvPr id="8" name="Rectangle 11">
              <a:extLst>
                <a:ext uri="{FF2B5EF4-FFF2-40B4-BE49-F238E27FC236}">
                  <a16:creationId xmlns:a16="http://schemas.microsoft.com/office/drawing/2014/main" id="{894368FD-FF1B-4B28-9C85-1A0B4F1B424A}"/>
                </a:ext>
              </a:extLst>
            </p:cNvPr>
            <p:cNvSpPr/>
            <p:nvPr/>
          </p:nvSpPr>
          <p:spPr>
            <a:xfrm>
              <a:off x="1919536" y="882640"/>
              <a:ext cx="1800200" cy="571841"/>
            </a:xfrm>
            <a:prstGeom prst="rect">
              <a:avLst/>
            </a:prstGeom>
            <a:noFill/>
            <a:ln w="9525" cmpd="sng">
              <a:solidFill>
                <a:srgbClr val="7D98AB"/>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en-US" sz="1000" dirty="0">
                <a:solidFill>
                  <a:prstClr val="black"/>
                </a:solidFill>
                <a:latin typeface="Calibri" panose="020F0502020204030204"/>
              </a:endParaRPr>
            </a:p>
          </p:txBody>
        </p:sp>
        <p:sp>
          <p:nvSpPr>
            <p:cNvPr id="9" name="Rektangel 8">
              <a:extLst>
                <a:ext uri="{FF2B5EF4-FFF2-40B4-BE49-F238E27FC236}">
                  <a16:creationId xmlns:a16="http://schemas.microsoft.com/office/drawing/2014/main" id="{F6FE91BA-8830-4D49-8509-64B4EDB053C0}"/>
                </a:ext>
              </a:extLst>
            </p:cNvPr>
            <p:cNvSpPr/>
            <p:nvPr>
              <p:custDataLst>
                <p:tags r:id="rId3"/>
              </p:custDataLst>
            </p:nvPr>
          </p:nvSpPr>
          <p:spPr>
            <a:xfrm>
              <a:off x="1919536" y="889058"/>
              <a:ext cx="1800200" cy="553998"/>
            </a:xfrm>
            <a:prstGeom prst="rect">
              <a:avLst/>
            </a:prstGeom>
          </p:spPr>
          <p:txBody>
            <a:bodyPr wrap="square">
              <a:spAutoFit/>
            </a:bodyPr>
            <a:lstStyle/>
            <a:p>
              <a:pPr defTabSz="457200" fontAlgn="b"/>
              <a:r>
                <a:rPr lang="da-DK" sz="1000" b="1" dirty="0">
                  <a:solidFill>
                    <a:srgbClr val="03001E"/>
                  </a:solidFill>
                  <a:latin typeface="Segoe UI Semilight" panose="020B0402040204020203" pitchFamily="34" charset="0"/>
                  <a:cs typeface="Segoe UI Semilight" panose="020B0402040204020203" pitchFamily="34" charset="0"/>
                </a:rPr>
                <a:t>Bevægeapparat</a:t>
              </a: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mobilitet og bevægelse</a:t>
              </a:r>
              <a:endParaRPr lang="da-DK" sz="1000" b="1" dirty="0">
                <a:solidFill>
                  <a:srgbClr val="03001E"/>
                </a:solidFill>
                <a:latin typeface="Segoe UI Semilight" panose="020B0402040204020203" pitchFamily="34" charset="0"/>
                <a:cs typeface="Segoe UI Semilight" panose="020B0402040204020203" pitchFamily="34" charset="0"/>
              </a:endParaRPr>
            </a:p>
          </p:txBody>
        </p:sp>
      </p:grpSp>
      <p:grpSp>
        <p:nvGrpSpPr>
          <p:cNvPr id="10" name="Gruppe 9">
            <a:extLst>
              <a:ext uri="{FF2B5EF4-FFF2-40B4-BE49-F238E27FC236}">
                <a16:creationId xmlns:a16="http://schemas.microsoft.com/office/drawing/2014/main" id="{852852EE-8361-437A-8255-D81FC9FDDA75}"/>
              </a:ext>
            </a:extLst>
          </p:cNvPr>
          <p:cNvGrpSpPr/>
          <p:nvPr/>
        </p:nvGrpSpPr>
        <p:grpSpPr>
          <a:xfrm>
            <a:off x="2122507" y="3253309"/>
            <a:ext cx="2106682" cy="1025230"/>
            <a:chOff x="1919536" y="882640"/>
            <a:chExt cx="1949156" cy="687753"/>
          </a:xfrm>
        </p:grpSpPr>
        <p:sp>
          <p:nvSpPr>
            <p:cNvPr id="11" name="Rectangle 11">
              <a:extLst>
                <a:ext uri="{FF2B5EF4-FFF2-40B4-BE49-F238E27FC236}">
                  <a16:creationId xmlns:a16="http://schemas.microsoft.com/office/drawing/2014/main" id="{7522940C-B004-445B-965B-38A83373D37A}"/>
                </a:ext>
              </a:extLst>
            </p:cNvPr>
            <p:cNvSpPr/>
            <p:nvPr/>
          </p:nvSpPr>
          <p:spPr>
            <a:xfrm>
              <a:off x="1919536" y="882640"/>
              <a:ext cx="1800200" cy="672176"/>
            </a:xfrm>
            <a:prstGeom prst="rect">
              <a:avLst/>
            </a:prstGeom>
            <a:noFill/>
            <a:ln w="9525" cmpd="sng">
              <a:solidFill>
                <a:srgbClr val="7D98AB"/>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en-US" sz="1000" dirty="0">
                <a:solidFill>
                  <a:prstClr val="black"/>
                </a:solidFill>
                <a:latin typeface="Calibri" panose="020F0502020204030204"/>
              </a:endParaRPr>
            </a:p>
          </p:txBody>
        </p:sp>
        <p:sp>
          <p:nvSpPr>
            <p:cNvPr id="12" name="Rektangel 11">
              <a:extLst>
                <a:ext uri="{FF2B5EF4-FFF2-40B4-BE49-F238E27FC236}">
                  <a16:creationId xmlns:a16="http://schemas.microsoft.com/office/drawing/2014/main" id="{24872F32-6B35-4BB3-B28A-B3333F673C44}"/>
                </a:ext>
              </a:extLst>
            </p:cNvPr>
            <p:cNvSpPr/>
            <p:nvPr>
              <p:custDataLst>
                <p:tags r:id="rId2"/>
              </p:custDataLst>
            </p:nvPr>
          </p:nvSpPr>
          <p:spPr>
            <a:xfrm>
              <a:off x="1919536" y="889058"/>
              <a:ext cx="1949156" cy="681335"/>
            </a:xfrm>
            <a:prstGeom prst="rect">
              <a:avLst/>
            </a:prstGeom>
          </p:spPr>
          <p:txBody>
            <a:bodyPr wrap="square">
              <a:spAutoFit/>
            </a:bodyPr>
            <a:lstStyle/>
            <a:p>
              <a:pPr defTabSz="457200" fontAlgn="b"/>
              <a:r>
                <a:rPr lang="da-DK" sz="1000" b="1" dirty="0">
                  <a:solidFill>
                    <a:srgbClr val="03001E"/>
                  </a:solidFill>
                  <a:latin typeface="Segoe UI Semilight" panose="020B0402040204020203" pitchFamily="34" charset="0"/>
                  <a:cs typeface="Segoe UI Semilight" panose="020B0402040204020203" pitchFamily="34" charset="0"/>
                </a:rPr>
                <a:t>Ernæring</a:t>
              </a: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væskeindtag</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fødeindtag</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Uhensigtsmæssig vægtændring</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overvægt</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undervægt </a:t>
              </a:r>
              <a:endParaRPr lang="da-DK" sz="1000" b="1" dirty="0">
                <a:solidFill>
                  <a:srgbClr val="03001E"/>
                </a:solidFill>
                <a:latin typeface="Segoe UI Semilight" panose="020B0402040204020203" pitchFamily="34" charset="0"/>
                <a:cs typeface="Segoe UI Semilight" panose="020B0402040204020203" pitchFamily="34" charset="0"/>
              </a:endParaRPr>
            </a:p>
          </p:txBody>
        </p:sp>
      </p:grpSp>
      <p:grpSp>
        <p:nvGrpSpPr>
          <p:cNvPr id="13" name="Gruppe 12">
            <a:extLst>
              <a:ext uri="{FF2B5EF4-FFF2-40B4-BE49-F238E27FC236}">
                <a16:creationId xmlns:a16="http://schemas.microsoft.com/office/drawing/2014/main" id="{2BC9D714-5491-44DA-B948-4364298EC65E}"/>
              </a:ext>
            </a:extLst>
          </p:cNvPr>
          <p:cNvGrpSpPr/>
          <p:nvPr/>
        </p:nvGrpSpPr>
        <p:grpSpPr>
          <a:xfrm>
            <a:off x="4186907" y="1784208"/>
            <a:ext cx="1897804" cy="1795380"/>
            <a:chOff x="1919536" y="882640"/>
            <a:chExt cx="1800200" cy="1121369"/>
          </a:xfrm>
        </p:grpSpPr>
        <p:sp>
          <p:nvSpPr>
            <p:cNvPr id="14" name="Rectangle 11">
              <a:extLst>
                <a:ext uri="{FF2B5EF4-FFF2-40B4-BE49-F238E27FC236}">
                  <a16:creationId xmlns:a16="http://schemas.microsoft.com/office/drawing/2014/main" id="{EFF987DD-B3AC-4C5F-8D75-CA3FDBE358D9}"/>
                </a:ext>
              </a:extLst>
            </p:cNvPr>
            <p:cNvSpPr/>
            <p:nvPr/>
          </p:nvSpPr>
          <p:spPr>
            <a:xfrm>
              <a:off x="1919536" y="882640"/>
              <a:ext cx="1800200" cy="1118584"/>
            </a:xfrm>
            <a:prstGeom prst="rect">
              <a:avLst/>
            </a:prstGeom>
            <a:noFill/>
            <a:ln w="9525" cmpd="sng">
              <a:solidFill>
                <a:srgbClr val="7D98AB"/>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en-US" sz="1000" dirty="0">
                <a:solidFill>
                  <a:prstClr val="black"/>
                </a:solidFill>
                <a:latin typeface="Calibri" panose="020F0502020204030204"/>
              </a:endParaRPr>
            </a:p>
          </p:txBody>
        </p:sp>
        <p:sp>
          <p:nvSpPr>
            <p:cNvPr id="15" name="Rektangel 14">
              <a:extLst>
                <a:ext uri="{FF2B5EF4-FFF2-40B4-BE49-F238E27FC236}">
                  <a16:creationId xmlns:a16="http://schemas.microsoft.com/office/drawing/2014/main" id="{1D31B76F-4B20-4E7A-973F-73FC66724F7D}"/>
                </a:ext>
              </a:extLst>
            </p:cNvPr>
            <p:cNvSpPr/>
            <p:nvPr>
              <p:custDataLst>
                <p:tags r:id="rId1"/>
              </p:custDataLst>
            </p:nvPr>
          </p:nvSpPr>
          <p:spPr>
            <a:xfrm>
              <a:off x="1919536" y="889058"/>
              <a:ext cx="1800200" cy="1114951"/>
            </a:xfrm>
            <a:prstGeom prst="rect">
              <a:avLst/>
            </a:prstGeom>
          </p:spPr>
          <p:txBody>
            <a:bodyPr wrap="square">
              <a:spAutoFit/>
            </a:bodyPr>
            <a:lstStyle/>
            <a:p>
              <a:pPr defTabSz="457200" fontAlgn="b"/>
              <a:r>
                <a:rPr lang="da-DK" sz="1000" b="1" dirty="0">
                  <a:solidFill>
                    <a:srgbClr val="03001E"/>
                  </a:solidFill>
                  <a:latin typeface="Segoe UI Semilight" panose="020B0402040204020203" pitchFamily="34" charset="0"/>
                  <a:cs typeface="Segoe UI Semilight" panose="020B0402040204020203" pitchFamily="34" charset="0"/>
                </a:rPr>
                <a:t>Hud og slimhinder</a:t>
              </a: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kirurgisk sår</a:t>
              </a:r>
              <a:endParaRPr lang="da-DK" sz="1000" dirty="0">
                <a:solidFill>
                  <a:prstClr val="black"/>
                </a:solidFill>
                <a:latin typeface="Arial" panose="020B0604020202020204" pitchFamily="34" charset="0"/>
              </a:endParaRPr>
            </a:p>
            <a:p>
              <a:pPr defTabSz="457200" fontAlgn="b"/>
              <a:r>
                <a:rPr lang="da-DK" sz="1000" dirty="0">
                  <a:solidFill>
                    <a:srgbClr val="000000"/>
                  </a:solidFill>
                  <a:highlight>
                    <a:srgbClr val="FFFF00"/>
                  </a:highlight>
                  <a:latin typeface="Segoe UI Semilight" panose="020B0402040204020203" pitchFamily="34" charset="0"/>
                  <a:cs typeface="Segoe UI Semilight" panose="020B0402040204020203" pitchFamily="34" charset="0"/>
                </a:rPr>
                <a:t>Problemer med diabetisk sår</a:t>
              </a:r>
              <a:endParaRPr lang="da-DK" sz="1000" dirty="0">
                <a:solidFill>
                  <a:prstClr val="black"/>
                </a:solidFill>
                <a:highlight>
                  <a:srgbClr val="FFFF00"/>
                </a:highlight>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cancersår</a:t>
              </a:r>
              <a:endParaRPr lang="da-DK" sz="1000" dirty="0">
                <a:solidFill>
                  <a:prstClr val="black"/>
                </a:solidFill>
                <a:latin typeface="Arial" panose="020B0604020202020204" pitchFamily="34" charset="0"/>
              </a:endParaRPr>
            </a:p>
            <a:p>
              <a:pPr defTabSz="457200" fontAlgn="b"/>
              <a:r>
                <a:rPr lang="da-DK" sz="1000" dirty="0">
                  <a:solidFill>
                    <a:srgbClr val="000000"/>
                  </a:solidFill>
                  <a:highlight>
                    <a:srgbClr val="FFFF00"/>
                  </a:highlight>
                  <a:latin typeface="Segoe UI Semilight" panose="020B0402040204020203" pitchFamily="34" charset="0"/>
                  <a:cs typeface="Segoe UI Semilight" panose="020B0402040204020203" pitchFamily="34" charset="0"/>
                </a:rPr>
                <a:t>Problemer med tryksår</a:t>
              </a:r>
              <a:endParaRPr lang="da-DK" sz="1000" dirty="0">
                <a:solidFill>
                  <a:prstClr val="black"/>
                </a:solidFill>
                <a:highlight>
                  <a:srgbClr val="FFFF00"/>
                </a:highlight>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arterielt sår</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venøst sår</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blandingssår</a:t>
              </a:r>
              <a:endParaRPr lang="da-DK" sz="1000" dirty="0">
                <a:solidFill>
                  <a:prstClr val="black"/>
                </a:solidFill>
                <a:latin typeface="Arial" panose="020B0604020202020204" pitchFamily="34" charset="0"/>
              </a:endParaRPr>
            </a:p>
            <a:p>
              <a:pPr defTabSz="457200" fontAlgn="b"/>
              <a:r>
                <a:rPr lang="da-DK" sz="1000" dirty="0">
                  <a:solidFill>
                    <a:srgbClr val="000000"/>
                  </a:solidFill>
                  <a:latin typeface="Segoe UI Semilight" panose="020B0402040204020203" pitchFamily="34" charset="0"/>
                  <a:cs typeface="Segoe UI Semilight" panose="020B0402040204020203" pitchFamily="34" charset="0"/>
                </a:rPr>
                <a:t>Problemer med traumesår</a:t>
              </a:r>
              <a:endParaRPr lang="da-DK" sz="1000" dirty="0">
                <a:solidFill>
                  <a:prstClr val="black"/>
                </a:solidFill>
                <a:latin typeface="Arial" panose="020B0604020202020204" pitchFamily="34" charset="0"/>
              </a:endParaRPr>
            </a:p>
            <a:p>
              <a:pPr defTabSz="457200" fontAlgn="b"/>
              <a:r>
                <a:rPr lang="da-DK" sz="1000" dirty="0">
                  <a:solidFill>
                    <a:srgbClr val="000000"/>
                  </a:solidFill>
                  <a:highlight>
                    <a:srgbClr val="FFFF00"/>
                  </a:highlight>
                  <a:latin typeface="Segoe UI Semilight" panose="020B0402040204020203" pitchFamily="34" charset="0"/>
                  <a:cs typeface="Segoe UI Semilight" panose="020B0402040204020203" pitchFamily="34" charset="0"/>
                </a:rPr>
                <a:t>Andre problemer med hud og slimhinder</a:t>
              </a:r>
              <a:endParaRPr lang="da-DK" sz="1000" b="1" dirty="0">
                <a:solidFill>
                  <a:srgbClr val="03001E"/>
                </a:solidFill>
                <a:highlight>
                  <a:srgbClr val="FFFF00"/>
                </a:highlight>
                <a:latin typeface="Segoe UI Semilight" panose="020B0402040204020203" pitchFamily="34" charset="0"/>
                <a:cs typeface="Segoe UI Semilight" panose="020B0402040204020203" pitchFamily="34" charset="0"/>
              </a:endParaRPr>
            </a:p>
          </p:txBody>
        </p:sp>
      </p:grpSp>
      <p:sp>
        <p:nvSpPr>
          <p:cNvPr id="41" name="Rektangel: afrundede hjørner 40">
            <a:extLst>
              <a:ext uri="{FF2B5EF4-FFF2-40B4-BE49-F238E27FC236}">
                <a16:creationId xmlns:a16="http://schemas.microsoft.com/office/drawing/2014/main" id="{AB843131-3614-15B3-5F74-3913784C3D4B}"/>
              </a:ext>
            </a:extLst>
          </p:cNvPr>
          <p:cNvSpPr/>
          <p:nvPr/>
        </p:nvSpPr>
        <p:spPr>
          <a:xfrm>
            <a:off x="2137255" y="3443748"/>
            <a:ext cx="1895472" cy="30418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ktangel: afrundede hjørner 41">
            <a:extLst>
              <a:ext uri="{FF2B5EF4-FFF2-40B4-BE49-F238E27FC236}">
                <a16:creationId xmlns:a16="http://schemas.microsoft.com/office/drawing/2014/main" id="{7CF1BC62-2206-D1D0-B2D6-829AA02FC45F}"/>
              </a:ext>
            </a:extLst>
          </p:cNvPr>
          <p:cNvSpPr/>
          <p:nvPr/>
        </p:nvSpPr>
        <p:spPr>
          <a:xfrm>
            <a:off x="2144501" y="3766501"/>
            <a:ext cx="1895472" cy="4773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937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CDD14-42FA-07A6-83A9-3EC7B2E43228}"/>
              </a:ext>
            </a:extLst>
          </p:cNvPr>
          <p:cNvSpPr>
            <a:spLocks noGrp="1"/>
          </p:cNvSpPr>
          <p:nvPr>
            <p:ph type="title"/>
          </p:nvPr>
        </p:nvSpPr>
        <p:spPr/>
        <p:txBody>
          <a:bodyPr/>
          <a:lstStyle/>
          <a:p>
            <a:endParaRPr lang="en-US"/>
          </a:p>
        </p:txBody>
      </p:sp>
      <p:sp>
        <p:nvSpPr>
          <p:cNvPr id="3" name="Pladsholder til indhold 2">
            <a:extLst>
              <a:ext uri="{FF2B5EF4-FFF2-40B4-BE49-F238E27FC236}">
                <a16:creationId xmlns:a16="http://schemas.microsoft.com/office/drawing/2014/main" id="{7CD34902-D7EA-7C4B-6976-4D293CFAAFB6}"/>
              </a:ext>
            </a:extLst>
          </p:cNvPr>
          <p:cNvSpPr>
            <a:spLocks noGrp="1"/>
          </p:cNvSpPr>
          <p:nvPr>
            <p:ph idx="1"/>
          </p:nvPr>
        </p:nvSpPr>
        <p:spPr/>
        <p:txBody>
          <a:bodyPr/>
          <a:lstStyle/>
          <a:p>
            <a:endParaRPr lang="en-US"/>
          </a:p>
        </p:txBody>
      </p:sp>
      <p:pic>
        <p:nvPicPr>
          <p:cNvPr id="4" name="Billede 3">
            <a:extLst>
              <a:ext uri="{FF2B5EF4-FFF2-40B4-BE49-F238E27FC236}">
                <a16:creationId xmlns:a16="http://schemas.microsoft.com/office/drawing/2014/main" id="{590FD9E4-1F5A-A665-84F5-C2EC873D2B16}"/>
              </a:ext>
            </a:extLst>
          </p:cNvPr>
          <p:cNvPicPr>
            <a:picLocks noChangeAspect="1"/>
          </p:cNvPicPr>
          <p:nvPr/>
        </p:nvPicPr>
        <p:blipFill>
          <a:blip r:embed="rId2"/>
          <a:stretch>
            <a:fillRect/>
          </a:stretch>
        </p:blipFill>
        <p:spPr>
          <a:xfrm>
            <a:off x="2351584" y="1404938"/>
            <a:ext cx="2736304" cy="4708215"/>
          </a:xfrm>
          <a:prstGeom prst="rect">
            <a:avLst/>
          </a:prstGeom>
        </p:spPr>
      </p:pic>
      <p:pic>
        <p:nvPicPr>
          <p:cNvPr id="5" name="Billede 4">
            <a:extLst>
              <a:ext uri="{FF2B5EF4-FFF2-40B4-BE49-F238E27FC236}">
                <a16:creationId xmlns:a16="http://schemas.microsoft.com/office/drawing/2014/main" id="{E09A77F5-6774-60E7-771A-8D9E3B5433DC}"/>
              </a:ext>
            </a:extLst>
          </p:cNvPr>
          <p:cNvPicPr>
            <a:picLocks noChangeAspect="1"/>
          </p:cNvPicPr>
          <p:nvPr/>
        </p:nvPicPr>
        <p:blipFill>
          <a:blip r:embed="rId3"/>
          <a:stretch>
            <a:fillRect/>
          </a:stretch>
        </p:blipFill>
        <p:spPr>
          <a:xfrm>
            <a:off x="6600056" y="1434890"/>
            <a:ext cx="2736304" cy="4298367"/>
          </a:xfrm>
          <a:prstGeom prst="rect">
            <a:avLst/>
          </a:prstGeom>
        </p:spPr>
      </p:pic>
      <p:cxnSp>
        <p:nvCxnSpPr>
          <p:cNvPr id="7" name="Lige forbindelse 6">
            <a:extLst>
              <a:ext uri="{FF2B5EF4-FFF2-40B4-BE49-F238E27FC236}">
                <a16:creationId xmlns:a16="http://schemas.microsoft.com/office/drawing/2014/main" id="{FEFB974B-2CBD-3392-0106-3D63BF7B3054}"/>
              </a:ext>
            </a:extLst>
          </p:cNvPr>
          <p:cNvCxnSpPr/>
          <p:nvPr/>
        </p:nvCxnSpPr>
        <p:spPr>
          <a:xfrm>
            <a:off x="2438400" y="1719263"/>
            <a:ext cx="2105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Lige forbindelse 7">
            <a:extLst>
              <a:ext uri="{FF2B5EF4-FFF2-40B4-BE49-F238E27FC236}">
                <a16:creationId xmlns:a16="http://schemas.microsoft.com/office/drawing/2014/main" id="{8ABEFE0A-3C3D-2799-14A4-E490EDAEECC4}"/>
              </a:ext>
            </a:extLst>
          </p:cNvPr>
          <p:cNvCxnSpPr>
            <a:cxnSpLocks/>
          </p:cNvCxnSpPr>
          <p:nvPr/>
        </p:nvCxnSpPr>
        <p:spPr>
          <a:xfrm>
            <a:off x="2399209" y="1928813"/>
            <a:ext cx="10583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Lige forbindelse 9">
            <a:extLst>
              <a:ext uri="{FF2B5EF4-FFF2-40B4-BE49-F238E27FC236}">
                <a16:creationId xmlns:a16="http://schemas.microsoft.com/office/drawing/2014/main" id="{FC09BD79-DFAA-1784-C451-2DF9B76C44BA}"/>
              </a:ext>
            </a:extLst>
          </p:cNvPr>
          <p:cNvCxnSpPr>
            <a:cxnSpLocks/>
          </p:cNvCxnSpPr>
          <p:nvPr/>
        </p:nvCxnSpPr>
        <p:spPr>
          <a:xfrm>
            <a:off x="2399209" y="3633788"/>
            <a:ext cx="1420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Lige forbindelse 11">
            <a:extLst>
              <a:ext uri="{FF2B5EF4-FFF2-40B4-BE49-F238E27FC236}">
                <a16:creationId xmlns:a16="http://schemas.microsoft.com/office/drawing/2014/main" id="{971C1CDC-83E9-5B3E-FC40-6DC43C9D3657}"/>
              </a:ext>
            </a:extLst>
          </p:cNvPr>
          <p:cNvCxnSpPr>
            <a:cxnSpLocks/>
          </p:cNvCxnSpPr>
          <p:nvPr/>
        </p:nvCxnSpPr>
        <p:spPr>
          <a:xfrm>
            <a:off x="2408734" y="3833813"/>
            <a:ext cx="19632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Lige forbindelse 13">
            <a:extLst>
              <a:ext uri="{FF2B5EF4-FFF2-40B4-BE49-F238E27FC236}">
                <a16:creationId xmlns:a16="http://schemas.microsoft.com/office/drawing/2014/main" id="{E29D8432-ADE8-0ADF-CAED-AAD79038D4D5}"/>
              </a:ext>
            </a:extLst>
          </p:cNvPr>
          <p:cNvCxnSpPr>
            <a:cxnSpLocks/>
          </p:cNvCxnSpPr>
          <p:nvPr/>
        </p:nvCxnSpPr>
        <p:spPr>
          <a:xfrm>
            <a:off x="2408734" y="5761832"/>
            <a:ext cx="7249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Lige forbindelse 15">
            <a:extLst>
              <a:ext uri="{FF2B5EF4-FFF2-40B4-BE49-F238E27FC236}">
                <a16:creationId xmlns:a16="http://schemas.microsoft.com/office/drawing/2014/main" id="{EED7F746-9E2D-D1D1-1EB9-A55D5AE8B6A2}"/>
              </a:ext>
            </a:extLst>
          </p:cNvPr>
          <p:cNvCxnSpPr>
            <a:cxnSpLocks/>
          </p:cNvCxnSpPr>
          <p:nvPr/>
        </p:nvCxnSpPr>
        <p:spPr>
          <a:xfrm>
            <a:off x="6600056" y="2128838"/>
            <a:ext cx="11818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Lige forbindelse 17">
            <a:extLst>
              <a:ext uri="{FF2B5EF4-FFF2-40B4-BE49-F238E27FC236}">
                <a16:creationId xmlns:a16="http://schemas.microsoft.com/office/drawing/2014/main" id="{59C629EB-72A8-EA17-6238-AF6F9ADDEC0B}"/>
              </a:ext>
            </a:extLst>
          </p:cNvPr>
          <p:cNvCxnSpPr>
            <a:cxnSpLocks/>
          </p:cNvCxnSpPr>
          <p:nvPr/>
        </p:nvCxnSpPr>
        <p:spPr>
          <a:xfrm>
            <a:off x="6696075" y="1709738"/>
            <a:ext cx="24288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Lige forbindelse 18">
            <a:extLst>
              <a:ext uri="{FF2B5EF4-FFF2-40B4-BE49-F238E27FC236}">
                <a16:creationId xmlns:a16="http://schemas.microsoft.com/office/drawing/2014/main" id="{0A9662AD-4C8F-E869-46D7-EB67EE029A27}"/>
              </a:ext>
            </a:extLst>
          </p:cNvPr>
          <p:cNvCxnSpPr>
            <a:cxnSpLocks/>
          </p:cNvCxnSpPr>
          <p:nvPr/>
        </p:nvCxnSpPr>
        <p:spPr>
          <a:xfrm>
            <a:off x="6656884" y="1919288"/>
            <a:ext cx="10583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Lige forbindelse 21">
            <a:extLst>
              <a:ext uri="{FF2B5EF4-FFF2-40B4-BE49-F238E27FC236}">
                <a16:creationId xmlns:a16="http://schemas.microsoft.com/office/drawing/2014/main" id="{742A9AA9-42E5-0DA7-24F1-DC66A0E386A2}"/>
              </a:ext>
            </a:extLst>
          </p:cNvPr>
          <p:cNvCxnSpPr>
            <a:cxnSpLocks/>
          </p:cNvCxnSpPr>
          <p:nvPr/>
        </p:nvCxnSpPr>
        <p:spPr>
          <a:xfrm>
            <a:off x="6600056" y="2547938"/>
            <a:ext cx="11151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Lige forbindelse 23">
            <a:extLst>
              <a:ext uri="{FF2B5EF4-FFF2-40B4-BE49-F238E27FC236}">
                <a16:creationId xmlns:a16="http://schemas.microsoft.com/office/drawing/2014/main" id="{9B0D1D56-56B6-83C5-2490-2BDA15F4D5CB}"/>
              </a:ext>
            </a:extLst>
          </p:cNvPr>
          <p:cNvCxnSpPr>
            <a:cxnSpLocks/>
          </p:cNvCxnSpPr>
          <p:nvPr/>
        </p:nvCxnSpPr>
        <p:spPr>
          <a:xfrm>
            <a:off x="6600056" y="2957513"/>
            <a:ext cx="15247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Lige forbindelse 25">
            <a:extLst>
              <a:ext uri="{FF2B5EF4-FFF2-40B4-BE49-F238E27FC236}">
                <a16:creationId xmlns:a16="http://schemas.microsoft.com/office/drawing/2014/main" id="{52A9C4EC-CD21-B0B6-CC2A-1D249FEFF377}"/>
              </a:ext>
            </a:extLst>
          </p:cNvPr>
          <p:cNvCxnSpPr>
            <a:cxnSpLocks/>
          </p:cNvCxnSpPr>
          <p:nvPr/>
        </p:nvCxnSpPr>
        <p:spPr>
          <a:xfrm>
            <a:off x="6600056" y="3167063"/>
            <a:ext cx="1839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43EEA9D0-95A5-484F-21D3-DC9A081766D8}"/>
              </a:ext>
            </a:extLst>
          </p:cNvPr>
          <p:cNvCxnSpPr>
            <a:cxnSpLocks/>
          </p:cNvCxnSpPr>
          <p:nvPr/>
        </p:nvCxnSpPr>
        <p:spPr>
          <a:xfrm>
            <a:off x="6647359" y="4405313"/>
            <a:ext cx="19918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08D57F68-9CE2-84DD-87DC-DEF38A4D261D}"/>
              </a:ext>
            </a:extLst>
          </p:cNvPr>
          <p:cNvCxnSpPr>
            <a:cxnSpLocks/>
          </p:cNvCxnSpPr>
          <p:nvPr/>
        </p:nvCxnSpPr>
        <p:spPr>
          <a:xfrm>
            <a:off x="6647359" y="5224463"/>
            <a:ext cx="7726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06DCF936-3E23-CE9B-8F8A-1851B9322CE2}"/>
              </a:ext>
            </a:extLst>
          </p:cNvPr>
          <p:cNvCxnSpPr>
            <a:cxnSpLocks/>
          </p:cNvCxnSpPr>
          <p:nvPr/>
        </p:nvCxnSpPr>
        <p:spPr>
          <a:xfrm>
            <a:off x="6628309" y="5453063"/>
            <a:ext cx="7726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63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56E71-C2BE-2820-AB5E-A1D5B11AD2E4}"/>
              </a:ext>
            </a:extLst>
          </p:cNvPr>
          <p:cNvSpPr>
            <a:spLocks noGrp="1"/>
          </p:cNvSpPr>
          <p:nvPr>
            <p:ph type="title"/>
          </p:nvPr>
        </p:nvSpPr>
        <p:spPr/>
        <p:txBody>
          <a:bodyPr/>
          <a:lstStyle/>
          <a:p>
            <a:r>
              <a:rPr lang="da-DK" dirty="0">
                <a:solidFill>
                  <a:schemeClr val="accent4"/>
                </a:solidFill>
              </a:rPr>
              <a:t>Reflektion</a:t>
            </a:r>
            <a:endParaRPr lang="en-US" dirty="0">
              <a:solidFill>
                <a:schemeClr val="accent4"/>
              </a:solidFill>
            </a:endParaRPr>
          </a:p>
        </p:txBody>
      </p:sp>
      <p:sp>
        <p:nvSpPr>
          <p:cNvPr id="3" name="Pladsholder til indhold 2">
            <a:extLst>
              <a:ext uri="{FF2B5EF4-FFF2-40B4-BE49-F238E27FC236}">
                <a16:creationId xmlns:a16="http://schemas.microsoft.com/office/drawing/2014/main" id="{4B862281-FB20-3130-958A-6B8689ED7E3E}"/>
              </a:ext>
            </a:extLst>
          </p:cNvPr>
          <p:cNvSpPr>
            <a:spLocks noGrp="1"/>
          </p:cNvSpPr>
          <p:nvPr>
            <p:ph idx="1"/>
          </p:nvPr>
        </p:nvSpPr>
        <p:spPr/>
        <p:txBody>
          <a:bodyPr/>
          <a:lstStyle/>
          <a:p>
            <a:r>
              <a:rPr lang="da-DK" dirty="0"/>
              <a:t>Hvilke konsekvenser tror I en sådan revision har?</a:t>
            </a:r>
          </a:p>
          <a:p>
            <a:endParaRPr lang="da-DK" dirty="0"/>
          </a:p>
          <a:p>
            <a:r>
              <a:rPr lang="da-DK" dirty="0"/>
              <a:t>Er det naturligt og godt med revisioner, eller kunne man have undgået det?</a:t>
            </a:r>
          </a:p>
          <a:p>
            <a:endParaRPr lang="da-DK" dirty="0"/>
          </a:p>
          <a:p>
            <a:r>
              <a:rPr lang="da-DK" dirty="0"/>
              <a:t>Hvordan er det i Norge, bliver digitalisering nogen gange politisk?</a:t>
            </a:r>
            <a:endParaRPr lang="en-US" dirty="0"/>
          </a:p>
        </p:txBody>
      </p:sp>
    </p:spTree>
    <p:extLst>
      <p:ext uri="{BB962C8B-B14F-4D97-AF65-F5344CB8AC3E}">
        <p14:creationId xmlns:p14="http://schemas.microsoft.com/office/powerpoint/2010/main" val="471759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205DC-A2AC-017A-987B-7EB45720323A}"/>
              </a:ext>
            </a:extLst>
          </p:cNvPr>
          <p:cNvSpPr>
            <a:spLocks noGrp="1"/>
          </p:cNvSpPr>
          <p:nvPr>
            <p:ph type="title"/>
          </p:nvPr>
        </p:nvSpPr>
        <p:spPr/>
        <p:txBody>
          <a:bodyPr/>
          <a:lstStyle/>
          <a:p>
            <a:r>
              <a:rPr lang="da-DK" dirty="0">
                <a:solidFill>
                  <a:schemeClr val="accent4">
                    <a:lumMod val="75000"/>
                  </a:schemeClr>
                </a:solidFill>
              </a:rPr>
              <a:t>Agenda</a:t>
            </a:r>
            <a:endParaRPr lang="en-US" dirty="0">
              <a:solidFill>
                <a:schemeClr val="accent4">
                  <a:lumMod val="75000"/>
                </a:schemeClr>
              </a:solidFill>
            </a:endParaRPr>
          </a:p>
        </p:txBody>
      </p:sp>
      <p:sp>
        <p:nvSpPr>
          <p:cNvPr id="3" name="Pladsholder til indhold 2">
            <a:extLst>
              <a:ext uri="{FF2B5EF4-FFF2-40B4-BE49-F238E27FC236}">
                <a16:creationId xmlns:a16="http://schemas.microsoft.com/office/drawing/2014/main" id="{C529C056-5C24-9717-E5F5-41516DE4FA8B}"/>
              </a:ext>
            </a:extLst>
          </p:cNvPr>
          <p:cNvSpPr>
            <a:spLocks noGrp="1"/>
          </p:cNvSpPr>
          <p:nvPr>
            <p:ph idx="1"/>
          </p:nvPr>
        </p:nvSpPr>
        <p:spPr/>
        <p:txBody>
          <a:bodyPr>
            <a:normAutofit lnSpcReduction="10000"/>
          </a:bodyPr>
          <a:lstStyle/>
          <a:p>
            <a:pPr defTabSz="1111250">
              <a:spcBef>
                <a:spcPct val="0"/>
              </a:spcBef>
              <a:spcAft>
                <a:spcPct val="35000"/>
              </a:spcAft>
            </a:pPr>
            <a:r>
              <a:rPr lang="da-DK" dirty="0"/>
              <a:t>Gennemgang</a:t>
            </a:r>
          </a:p>
          <a:p>
            <a:pPr lvl="1" defTabSz="1111250">
              <a:spcBef>
                <a:spcPct val="0"/>
              </a:spcBef>
              <a:spcAft>
                <a:spcPct val="35000"/>
              </a:spcAft>
            </a:pPr>
            <a:r>
              <a:rPr lang="da-DK" kern="1200" dirty="0"/>
              <a:t>FSIII hvad? Og hvorfor?</a:t>
            </a:r>
          </a:p>
          <a:p>
            <a:pPr lvl="1" defTabSz="1111250">
              <a:spcBef>
                <a:spcPct val="0"/>
              </a:spcBef>
              <a:spcAft>
                <a:spcPct val="35000"/>
              </a:spcAft>
            </a:pPr>
            <a:r>
              <a:rPr lang="da-DK" dirty="0"/>
              <a:t>FSIII status og sammenhæng til andre projekter</a:t>
            </a:r>
          </a:p>
          <a:p>
            <a:pPr defTabSz="1111250">
              <a:spcBef>
                <a:spcPct val="0"/>
              </a:spcBef>
              <a:spcAft>
                <a:spcPct val="35000"/>
              </a:spcAft>
            </a:pPr>
            <a:r>
              <a:rPr lang="da-DK" dirty="0"/>
              <a:t>Gevinster</a:t>
            </a:r>
          </a:p>
          <a:p>
            <a:pPr lvl="1" defTabSz="1111250">
              <a:spcBef>
                <a:spcPct val="0"/>
              </a:spcBef>
              <a:spcAft>
                <a:spcPct val="35000"/>
              </a:spcAft>
            </a:pPr>
            <a:r>
              <a:rPr lang="da-DK" dirty="0"/>
              <a:t>D</a:t>
            </a:r>
            <a:r>
              <a:rPr lang="da-DK" kern="1200" dirty="0"/>
              <a:t>ata fra FSIII</a:t>
            </a:r>
          </a:p>
          <a:p>
            <a:pPr lvl="1" defTabSz="1111250">
              <a:spcBef>
                <a:spcPct val="0"/>
              </a:spcBef>
              <a:spcAft>
                <a:spcPct val="35000"/>
              </a:spcAft>
            </a:pPr>
            <a:r>
              <a:rPr lang="da-DK" dirty="0"/>
              <a:t>FSIII flerfaglige overblik</a:t>
            </a:r>
          </a:p>
          <a:p>
            <a:pPr defTabSz="1111250">
              <a:spcBef>
                <a:spcPct val="0"/>
              </a:spcBef>
              <a:spcAft>
                <a:spcPct val="35000"/>
              </a:spcAft>
            </a:pPr>
            <a:r>
              <a:rPr lang="da-DK" dirty="0"/>
              <a:t>Sammenhæng mellem national vision og kommunal digitalisering</a:t>
            </a:r>
          </a:p>
          <a:p>
            <a:pPr lvl="1" defTabSz="1111250">
              <a:spcBef>
                <a:spcPct val="0"/>
              </a:spcBef>
              <a:spcAft>
                <a:spcPct val="35000"/>
              </a:spcAft>
            </a:pPr>
            <a:r>
              <a:rPr lang="da-DK" dirty="0"/>
              <a:t>Lokal forankring og gevinstrealisering</a:t>
            </a:r>
          </a:p>
          <a:p>
            <a:pPr lvl="1" defTabSz="1111250">
              <a:spcBef>
                <a:spcPct val="0"/>
              </a:spcBef>
              <a:spcAft>
                <a:spcPct val="35000"/>
              </a:spcAft>
            </a:pPr>
            <a:r>
              <a:rPr lang="da-DK" dirty="0"/>
              <a:t>Evalueringspraksis i FSIII</a:t>
            </a:r>
          </a:p>
          <a:p>
            <a:pPr defTabSz="1111250">
              <a:spcBef>
                <a:spcPct val="0"/>
              </a:spcBef>
              <a:spcAft>
                <a:spcPct val="35000"/>
              </a:spcAft>
            </a:pPr>
            <a:endParaRPr lang="en-US" dirty="0"/>
          </a:p>
        </p:txBody>
      </p:sp>
    </p:spTree>
    <p:extLst>
      <p:ext uri="{BB962C8B-B14F-4D97-AF65-F5344CB8AC3E}">
        <p14:creationId xmlns:p14="http://schemas.microsoft.com/office/powerpoint/2010/main" val="572405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22CAAE7B-4942-48D6-B34B-F156E60CF10E}"/>
              </a:ext>
            </a:extLst>
          </p:cNvPr>
          <p:cNvSpPr>
            <a:spLocks noGrp="1"/>
          </p:cNvSpPr>
          <p:nvPr>
            <p:ph type="body" idx="1"/>
          </p:nvPr>
        </p:nvSpPr>
        <p:spPr/>
        <p:txBody>
          <a:bodyPr/>
          <a:lstStyle/>
          <a:p>
            <a:endParaRPr lang="da-DK"/>
          </a:p>
        </p:txBody>
      </p:sp>
      <p:sp>
        <p:nvSpPr>
          <p:cNvPr id="6" name="Rektangel: afrundede hjørner 5">
            <a:extLst>
              <a:ext uri="{FF2B5EF4-FFF2-40B4-BE49-F238E27FC236}">
                <a16:creationId xmlns:a16="http://schemas.microsoft.com/office/drawing/2014/main" id="{00DC74C2-D09F-4FDB-8E45-7347481EDE64}"/>
              </a:ext>
            </a:extLst>
          </p:cNvPr>
          <p:cNvSpPr/>
          <p:nvPr/>
        </p:nvSpPr>
        <p:spPr>
          <a:xfrm>
            <a:off x="2839198" y="2588430"/>
            <a:ext cx="6513603" cy="1681139"/>
          </a:xfrm>
          <a:prstGeom prst="roundRect">
            <a:avLst>
              <a:gd name="adj" fmla="val 10000"/>
            </a:avLst>
          </a:prstGeom>
          <a:solidFill>
            <a:schemeClr val="accent4"/>
          </a:solidFill>
        </p:spPr>
        <p:style>
          <a:lnRef idx="0">
            <a:schemeClr val="lt1">
              <a:alpha val="0"/>
              <a:hueOff val="0"/>
              <a:satOff val="0"/>
              <a:lumOff val="0"/>
              <a:alphaOff val="0"/>
            </a:schemeClr>
          </a:lnRef>
          <a:fillRef idx="1">
            <a:scrgbClr r="0" g="0" b="0"/>
          </a:fillRef>
          <a:effectRef idx="0">
            <a:schemeClr val="accent3">
              <a:hueOff val="0"/>
              <a:satOff val="0"/>
              <a:lumOff val="0"/>
              <a:alphaOff val="0"/>
            </a:schemeClr>
          </a:effectRef>
          <a:fontRef idx="minor"/>
        </p:style>
        <p:txBody>
          <a:bodyPr/>
          <a:lstStyle/>
          <a:p>
            <a:endParaRPr lang="en-US"/>
          </a:p>
        </p:txBody>
      </p:sp>
      <p:sp>
        <p:nvSpPr>
          <p:cNvPr id="7" name="Rektangel 6" descr="Link">
            <a:extLst>
              <a:ext uri="{FF2B5EF4-FFF2-40B4-BE49-F238E27FC236}">
                <a16:creationId xmlns:a16="http://schemas.microsoft.com/office/drawing/2014/main" id="{42BAC4CB-7FC4-4C2E-BA1C-C0DA3279BC3A}"/>
              </a:ext>
            </a:extLst>
          </p:cNvPr>
          <p:cNvSpPr/>
          <p:nvPr/>
        </p:nvSpPr>
        <p:spPr>
          <a:xfrm>
            <a:off x="3182316" y="2896124"/>
            <a:ext cx="924626" cy="924626"/>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8" name="Gruppe 7">
            <a:extLst>
              <a:ext uri="{FF2B5EF4-FFF2-40B4-BE49-F238E27FC236}">
                <a16:creationId xmlns:a16="http://schemas.microsoft.com/office/drawing/2014/main" id="{56FF0221-CE98-4185-AC32-2CE37363A63F}"/>
              </a:ext>
            </a:extLst>
          </p:cNvPr>
          <p:cNvGrpSpPr/>
          <p:nvPr/>
        </p:nvGrpSpPr>
        <p:grpSpPr>
          <a:xfrm>
            <a:off x="4335349" y="2588430"/>
            <a:ext cx="4571887" cy="1681139"/>
            <a:chOff x="1941716" y="2102143"/>
            <a:chExt cx="4571887" cy="1681139"/>
          </a:xfrm>
        </p:grpSpPr>
        <p:sp>
          <p:nvSpPr>
            <p:cNvPr id="9" name="Rektangel 8">
              <a:extLst>
                <a:ext uri="{FF2B5EF4-FFF2-40B4-BE49-F238E27FC236}">
                  <a16:creationId xmlns:a16="http://schemas.microsoft.com/office/drawing/2014/main" id="{D3136EAB-863B-441B-932C-3AE479B79215}"/>
                </a:ext>
              </a:extLst>
            </p:cNvPr>
            <p:cNvSpPr/>
            <p:nvPr/>
          </p:nvSpPr>
          <p:spPr>
            <a:xfrm>
              <a:off x="1941716" y="2102143"/>
              <a:ext cx="4571887" cy="16811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US"/>
            </a:p>
          </p:txBody>
        </p:sp>
        <p:sp>
          <p:nvSpPr>
            <p:cNvPr id="10" name="Tekstfelt 9">
              <a:extLst>
                <a:ext uri="{FF2B5EF4-FFF2-40B4-BE49-F238E27FC236}">
                  <a16:creationId xmlns:a16="http://schemas.microsoft.com/office/drawing/2014/main" id="{2BCA1D82-B0D5-4F93-8F51-E9D619B6F104}"/>
                </a:ext>
              </a:extLst>
            </p:cNvPr>
            <p:cNvSpPr txBox="1"/>
            <p:nvPr/>
          </p:nvSpPr>
          <p:spPr>
            <a:xfrm>
              <a:off x="1941716" y="2102143"/>
              <a:ext cx="4571887" cy="1681139"/>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da-DK" sz="2500" kern="1200" dirty="0"/>
                <a:t>Data fra FSIII</a:t>
              </a:r>
              <a:endParaRPr lang="en-US" sz="2500" kern="1200" dirty="0"/>
            </a:p>
          </p:txBody>
        </p:sp>
      </p:grpSp>
    </p:spTree>
    <p:extLst>
      <p:ext uri="{BB962C8B-B14F-4D97-AF65-F5344CB8AC3E}">
        <p14:creationId xmlns:p14="http://schemas.microsoft.com/office/powerpoint/2010/main" val="2732223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4A39B2D-13AD-E7A6-F79F-E210A199E38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9" name="think-cell data - do not delete" hidden="1">
                        <a:extLst>
                          <a:ext uri="{FF2B5EF4-FFF2-40B4-BE49-F238E27FC236}">
                            <a16:creationId xmlns:a16="http://schemas.microsoft.com/office/drawing/2014/main" id="{74A39B2D-13AD-E7A6-F79F-E210A199E3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ladsholder til tekst 4">
            <a:extLst>
              <a:ext uri="{FF2B5EF4-FFF2-40B4-BE49-F238E27FC236}">
                <a16:creationId xmlns:a16="http://schemas.microsoft.com/office/drawing/2014/main" id="{06D2E9DB-3140-4AF3-95BF-EEE9E6228742}"/>
              </a:ext>
            </a:extLst>
          </p:cNvPr>
          <p:cNvSpPr>
            <a:spLocks noGrp="1"/>
          </p:cNvSpPr>
          <p:nvPr>
            <p:ph type="body" sz="quarter" idx="12"/>
          </p:nvPr>
        </p:nvSpPr>
        <p:spPr/>
        <p:txBody>
          <a:bodyPr/>
          <a:lstStyle/>
          <a:p>
            <a:endParaRPr lang="da-DK">
              <a:latin typeface="+mj-lt"/>
            </a:endParaRPr>
          </a:p>
        </p:txBody>
      </p:sp>
      <p:sp>
        <p:nvSpPr>
          <p:cNvPr id="2" name="Titel 1">
            <a:extLst>
              <a:ext uri="{FF2B5EF4-FFF2-40B4-BE49-F238E27FC236}">
                <a16:creationId xmlns:a16="http://schemas.microsoft.com/office/drawing/2014/main" id="{B428A85F-28EE-DE61-804E-8C9216773305}"/>
              </a:ext>
            </a:extLst>
          </p:cNvPr>
          <p:cNvSpPr>
            <a:spLocks noGrp="1"/>
          </p:cNvSpPr>
          <p:nvPr>
            <p:ph type="title"/>
          </p:nvPr>
        </p:nvSpPr>
        <p:spPr/>
        <p:txBody>
          <a:bodyPr vert="horz"/>
          <a:lstStyle/>
          <a:p>
            <a:r>
              <a:rPr lang="da-DK" sz="2400">
                <a:latin typeface="+mj-lt"/>
              </a:rPr>
              <a:t>Datagrundlag 2022-2023</a:t>
            </a:r>
          </a:p>
        </p:txBody>
      </p:sp>
      <p:pic>
        <p:nvPicPr>
          <p:cNvPr id="11" name="Content Placeholder 10" descr="A screenshot of a computer&#10;&#10;Description automatically generated">
            <a:extLst>
              <a:ext uri="{FF2B5EF4-FFF2-40B4-BE49-F238E27FC236}">
                <a16:creationId xmlns:a16="http://schemas.microsoft.com/office/drawing/2014/main" id="{FD13505B-50E3-3B10-5AE1-03BB220B80B6}"/>
              </a:ext>
            </a:extLst>
          </p:cNvPr>
          <p:cNvPicPr>
            <a:picLocks noGrp="1" noChangeAspect="1"/>
          </p:cNvPicPr>
          <p:nvPr>
            <p:ph sz="quarter" idx="20"/>
          </p:nvPr>
        </p:nvPicPr>
        <p:blipFill>
          <a:blip r:embed="rId5"/>
          <a:stretch>
            <a:fillRect/>
          </a:stretch>
        </p:blipFill>
        <p:spPr>
          <a:xfrm>
            <a:off x="624184" y="1905176"/>
            <a:ext cx="7128000" cy="3839807"/>
          </a:xfrm>
        </p:spPr>
      </p:pic>
      <p:sp>
        <p:nvSpPr>
          <p:cNvPr id="8" name="Content Placeholder 7">
            <a:extLst>
              <a:ext uri="{FF2B5EF4-FFF2-40B4-BE49-F238E27FC236}">
                <a16:creationId xmlns:a16="http://schemas.microsoft.com/office/drawing/2014/main" id="{69C649D1-0E63-080C-5D30-90B490C09758}"/>
              </a:ext>
            </a:extLst>
          </p:cNvPr>
          <p:cNvSpPr>
            <a:spLocks noGrp="1"/>
          </p:cNvSpPr>
          <p:nvPr>
            <p:ph sz="quarter" idx="22"/>
          </p:nvPr>
        </p:nvSpPr>
        <p:spPr/>
        <p:txBody>
          <a:bodyPr vert="horz" lIns="0" tIns="0" rIns="0" bIns="0" rtlCol="0" anchor="ctr">
            <a:noAutofit/>
          </a:bodyPr>
          <a:lstStyle/>
          <a:p>
            <a:pPr marL="49530" indent="0">
              <a:buNone/>
            </a:pPr>
            <a:r>
              <a:rPr lang="da-DK" dirty="0">
                <a:solidFill>
                  <a:srgbClr val="E0EAFF"/>
                </a:solidFill>
                <a:latin typeface="+mj-lt"/>
                <a:cs typeface="Arial"/>
              </a:rPr>
              <a:t>Datagrundlaget indeholder ca. 422.000 unikke borgere, som tilsammen har fået registreret 2,8 mio. indsatser* og 5.1 mio. planlagte indsatser* samt 2,3 mio. tilstande*.</a:t>
            </a:r>
            <a:endParaRPr lang="en-US" sz="2000" dirty="0">
              <a:solidFill>
                <a:srgbClr val="E0EAFF"/>
              </a:solidFill>
              <a:latin typeface="+mj-lt"/>
              <a:cs typeface="Arial"/>
            </a:endParaRPr>
          </a:p>
        </p:txBody>
      </p:sp>
      <p:sp>
        <p:nvSpPr>
          <p:cNvPr id="3" name="Pladsholder til tekst 2">
            <a:extLst>
              <a:ext uri="{FF2B5EF4-FFF2-40B4-BE49-F238E27FC236}">
                <a16:creationId xmlns:a16="http://schemas.microsoft.com/office/drawing/2014/main" id="{48D5E38B-2478-9B57-4CB2-D593C87FFC2E}"/>
              </a:ext>
            </a:extLst>
          </p:cNvPr>
          <p:cNvSpPr>
            <a:spLocks noGrp="1"/>
          </p:cNvSpPr>
          <p:nvPr>
            <p:ph type="body" sz="quarter" idx="14"/>
          </p:nvPr>
        </p:nvSpPr>
        <p:spPr/>
        <p:txBody>
          <a:bodyPr vert="horz" lIns="0" tIns="0" rIns="0" bIns="0" rtlCol="0" anchor="t">
            <a:noAutofit/>
          </a:bodyPr>
          <a:lstStyle/>
          <a:p>
            <a:endParaRPr lang="da-DK">
              <a:latin typeface="+mj-lt"/>
            </a:endParaRPr>
          </a:p>
        </p:txBody>
      </p:sp>
      <p:sp>
        <p:nvSpPr>
          <p:cNvPr id="10" name="Tekstfelt 9">
            <a:extLst>
              <a:ext uri="{FF2B5EF4-FFF2-40B4-BE49-F238E27FC236}">
                <a16:creationId xmlns:a16="http://schemas.microsoft.com/office/drawing/2014/main" id="{6F342016-D209-2BD3-E9F1-6E1218E985AC}"/>
              </a:ext>
            </a:extLst>
          </p:cNvPr>
          <p:cNvSpPr txBox="1"/>
          <p:nvPr/>
        </p:nvSpPr>
        <p:spPr>
          <a:xfrm>
            <a:off x="8185871" y="6125116"/>
            <a:ext cx="1582737"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*Grupperet henover borger, kommune, kode og tidspunkt</a:t>
            </a:r>
          </a:p>
        </p:txBody>
      </p:sp>
      <p:sp>
        <p:nvSpPr>
          <p:cNvPr id="4" name="Pladsholder til sidefod 3">
            <a:extLst>
              <a:ext uri="{FF2B5EF4-FFF2-40B4-BE49-F238E27FC236}">
                <a16:creationId xmlns:a16="http://schemas.microsoft.com/office/drawing/2014/main" id="{2547AFF9-AD56-595F-959F-2E4E8E7DC10C}"/>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E0EAFF">
                    <a:lumMod val="100000"/>
                  </a:srgbClr>
                </a:solidFill>
                <a:effectLst/>
                <a:uLnTx/>
                <a:uFillTx/>
                <a:latin typeface="Arial" panose="020B0604020202020204" pitchFamily="34" charset="0"/>
                <a:ea typeface="+mn-ea"/>
                <a:cs typeface="Arial" panose="020B0604020202020204" pitchFamily="34" charset="0"/>
              </a:rPr>
              <a:t>KL - Hypoteser på basis af sundhedsdata</a:t>
            </a:r>
            <a:endParaRPr kumimoji="0" lang="en-FI" sz="1000" b="0" i="0" u="none" strike="noStrike" kern="1200" cap="none" spc="0" normalizeH="0" baseline="0" noProof="0">
              <a:ln>
                <a:noFill/>
              </a:ln>
              <a:solidFill>
                <a:srgbClr val="E0EAFF">
                  <a:lumMod val="100000"/>
                </a:srgbClr>
              </a:solidFill>
              <a:effectLst/>
              <a:uLnTx/>
              <a:uFillTx/>
              <a:latin typeface="Arial" panose="020B0604020202020204" pitchFamily="34" charset="0"/>
              <a:ea typeface="+mn-ea"/>
              <a:cs typeface="Arial" panose="020B0604020202020204" pitchFamily="34" charset="0"/>
            </a:endParaRPr>
          </a:p>
        </p:txBody>
      </p:sp>
      <p:sp>
        <p:nvSpPr>
          <p:cNvPr id="7" name="Pladsholder til slidenummer 6">
            <a:extLst>
              <a:ext uri="{FF2B5EF4-FFF2-40B4-BE49-F238E27FC236}">
                <a16:creationId xmlns:a16="http://schemas.microsoft.com/office/drawing/2014/main" id="{4B32F8AE-9251-45EB-FCD9-AE4F027AC0AC}"/>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67FB47-F157-A045-9CD5-4689ACA23093}" type="slidenum">
              <a:rPr kumimoji="0" lang="en-FI" sz="1400" b="0" i="0" u="none" strike="noStrike" kern="1200" cap="none" spc="0" normalizeH="0" baseline="0" noProof="0" smtClean="0">
                <a:ln>
                  <a:noFill/>
                </a:ln>
                <a:solidFill>
                  <a:srgbClr val="E0EAFF">
                    <a:lumMod val="10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FI" sz="1400" b="0" i="0" u="none" strike="noStrike" kern="1200" cap="none" spc="0" normalizeH="0" baseline="0" noProof="0">
              <a:ln>
                <a:noFill/>
              </a:ln>
              <a:solidFill>
                <a:srgbClr val="E0EAFF">
                  <a:lumMod val="10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09653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afrundede hjørner 1">
            <a:extLst>
              <a:ext uri="{FF2B5EF4-FFF2-40B4-BE49-F238E27FC236}">
                <a16:creationId xmlns:a16="http://schemas.microsoft.com/office/drawing/2014/main" id="{E1183436-C047-479A-9524-E69B8239395A}"/>
              </a:ext>
            </a:extLst>
          </p:cNvPr>
          <p:cNvSpPr/>
          <p:nvPr/>
        </p:nvSpPr>
        <p:spPr>
          <a:xfrm>
            <a:off x="3645300" y="814405"/>
            <a:ext cx="4203032" cy="5021264"/>
          </a:xfrm>
          <a:prstGeom prst="roundRect">
            <a:avLst>
              <a:gd name="adj" fmla="val 788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5261E66E-DBAF-43ED-9800-2C5FB62699D3}"/>
              </a:ext>
            </a:extLst>
          </p:cNvPr>
          <p:cNvSpPr txBox="1"/>
          <p:nvPr/>
        </p:nvSpPr>
        <p:spPr>
          <a:xfrm>
            <a:off x="3821764" y="934634"/>
            <a:ext cx="4203032" cy="36933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a-DK" dirty="0">
                <a:solidFill>
                  <a:schemeClr val="accent1">
                    <a:lumMod val="50000"/>
                  </a:schemeClr>
                </a:solidFill>
              </a:rPr>
              <a:t>Borgerjournaler: Sundhed, ældre, social</a:t>
            </a:r>
          </a:p>
        </p:txBody>
      </p:sp>
      <p:sp>
        <p:nvSpPr>
          <p:cNvPr id="4" name="Rektangel: afrundede hjørner 3">
            <a:extLst>
              <a:ext uri="{FF2B5EF4-FFF2-40B4-BE49-F238E27FC236}">
                <a16:creationId xmlns:a16="http://schemas.microsoft.com/office/drawing/2014/main" id="{114CE8BB-5164-45C0-BEED-EE3BE7CFA949}"/>
              </a:ext>
            </a:extLst>
          </p:cNvPr>
          <p:cNvSpPr/>
          <p:nvPr/>
        </p:nvSpPr>
        <p:spPr>
          <a:xfrm>
            <a:off x="5642039" y="4624278"/>
            <a:ext cx="2065925" cy="51098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Tidlig opsporing</a:t>
            </a:r>
          </a:p>
        </p:txBody>
      </p:sp>
      <p:sp>
        <p:nvSpPr>
          <p:cNvPr id="5" name="Rektangel: afrundede hjørner 4">
            <a:extLst>
              <a:ext uri="{FF2B5EF4-FFF2-40B4-BE49-F238E27FC236}">
                <a16:creationId xmlns:a16="http://schemas.microsoft.com/office/drawing/2014/main" id="{8D89D621-4043-47CE-9063-231246D4BBD8}"/>
              </a:ext>
            </a:extLst>
          </p:cNvPr>
          <p:cNvSpPr/>
          <p:nvPr/>
        </p:nvSpPr>
        <p:spPr>
          <a:xfrm>
            <a:off x="5642039" y="3484965"/>
            <a:ext cx="2054397" cy="48110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Hjælpemidler</a:t>
            </a:r>
          </a:p>
        </p:txBody>
      </p:sp>
      <p:sp>
        <p:nvSpPr>
          <p:cNvPr id="9" name="Rektangel: afrundede hjørner 8">
            <a:extLst>
              <a:ext uri="{FF2B5EF4-FFF2-40B4-BE49-F238E27FC236}">
                <a16:creationId xmlns:a16="http://schemas.microsoft.com/office/drawing/2014/main" id="{283814B7-9E52-4F25-AB56-E90F7208A68B}"/>
              </a:ext>
            </a:extLst>
          </p:cNvPr>
          <p:cNvSpPr/>
          <p:nvPr/>
        </p:nvSpPr>
        <p:spPr>
          <a:xfrm>
            <a:off x="5642039" y="4030131"/>
            <a:ext cx="2065925" cy="51098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a:t>Sundhedspleje</a:t>
            </a:r>
            <a:endParaRPr lang="da-DK" dirty="0"/>
          </a:p>
        </p:txBody>
      </p:sp>
      <p:sp>
        <p:nvSpPr>
          <p:cNvPr id="11" name="Rektangel: afrundede hjørner 10">
            <a:extLst>
              <a:ext uri="{FF2B5EF4-FFF2-40B4-BE49-F238E27FC236}">
                <a16:creationId xmlns:a16="http://schemas.microsoft.com/office/drawing/2014/main" id="{68C3BB30-B8DC-4A19-95B2-F9522FB07EB8}"/>
              </a:ext>
            </a:extLst>
          </p:cNvPr>
          <p:cNvSpPr/>
          <p:nvPr/>
        </p:nvSpPr>
        <p:spPr>
          <a:xfrm>
            <a:off x="5642039" y="5210038"/>
            <a:ext cx="2077453" cy="48849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Tandpleje</a:t>
            </a:r>
          </a:p>
        </p:txBody>
      </p:sp>
      <p:sp>
        <p:nvSpPr>
          <p:cNvPr id="12" name="Rektangel: afrundede hjørner 11">
            <a:extLst>
              <a:ext uri="{FF2B5EF4-FFF2-40B4-BE49-F238E27FC236}">
                <a16:creationId xmlns:a16="http://schemas.microsoft.com/office/drawing/2014/main" id="{FBA42801-6CBF-4945-B275-247509855AAA}"/>
              </a:ext>
            </a:extLst>
          </p:cNvPr>
          <p:cNvSpPr/>
          <p:nvPr/>
        </p:nvSpPr>
        <p:spPr>
          <a:xfrm>
            <a:off x="5630511" y="2943104"/>
            <a:ext cx="2065925" cy="48110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Misbrugscentre</a:t>
            </a:r>
          </a:p>
        </p:txBody>
      </p:sp>
      <p:sp>
        <p:nvSpPr>
          <p:cNvPr id="13" name="Ellipse 12">
            <a:extLst>
              <a:ext uri="{FF2B5EF4-FFF2-40B4-BE49-F238E27FC236}">
                <a16:creationId xmlns:a16="http://schemas.microsoft.com/office/drawing/2014/main" id="{FDCEDFF2-BCAE-410A-89B1-03EE77E7AFC0}"/>
              </a:ext>
            </a:extLst>
          </p:cNvPr>
          <p:cNvSpPr/>
          <p:nvPr/>
        </p:nvSpPr>
        <p:spPr>
          <a:xfrm>
            <a:off x="3674877" y="1985477"/>
            <a:ext cx="1262883" cy="1123483"/>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dirty="0"/>
          </a:p>
        </p:txBody>
      </p:sp>
      <p:sp>
        <p:nvSpPr>
          <p:cNvPr id="14" name="Rektangel: afrundede hjørner 13">
            <a:extLst>
              <a:ext uri="{FF2B5EF4-FFF2-40B4-BE49-F238E27FC236}">
                <a16:creationId xmlns:a16="http://schemas.microsoft.com/office/drawing/2014/main" id="{A26A50E7-7B47-404A-B8B3-3E5488D947E1}"/>
              </a:ext>
            </a:extLst>
          </p:cNvPr>
          <p:cNvSpPr/>
          <p:nvPr/>
        </p:nvSpPr>
        <p:spPr>
          <a:xfrm>
            <a:off x="4037593" y="2547218"/>
            <a:ext cx="1082841" cy="37002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EOJ</a:t>
            </a:r>
          </a:p>
        </p:txBody>
      </p:sp>
      <p:sp>
        <p:nvSpPr>
          <p:cNvPr id="15" name="Tekstfelt 14">
            <a:extLst>
              <a:ext uri="{FF2B5EF4-FFF2-40B4-BE49-F238E27FC236}">
                <a16:creationId xmlns:a16="http://schemas.microsoft.com/office/drawing/2014/main" id="{3450D361-E95B-4E7F-8CA3-9D3FC2605C12}"/>
              </a:ext>
            </a:extLst>
          </p:cNvPr>
          <p:cNvSpPr txBox="1"/>
          <p:nvPr/>
        </p:nvSpPr>
        <p:spPr>
          <a:xfrm>
            <a:off x="3968180" y="2081682"/>
            <a:ext cx="676276" cy="369332"/>
          </a:xfrm>
          <a:prstGeom prst="rect">
            <a:avLst/>
          </a:prstGeom>
          <a:noFill/>
        </p:spPr>
        <p:txBody>
          <a:bodyPr wrap="square" rtlCol="0">
            <a:spAutoFit/>
          </a:bodyPr>
          <a:lstStyle/>
          <a:p>
            <a:r>
              <a:rPr lang="da-DK" dirty="0">
                <a:solidFill>
                  <a:schemeClr val="accent1"/>
                </a:solidFill>
              </a:rPr>
              <a:t>FSIII</a:t>
            </a:r>
          </a:p>
        </p:txBody>
      </p:sp>
      <p:sp>
        <p:nvSpPr>
          <p:cNvPr id="16" name="Ellipse 15">
            <a:extLst>
              <a:ext uri="{FF2B5EF4-FFF2-40B4-BE49-F238E27FC236}">
                <a16:creationId xmlns:a16="http://schemas.microsoft.com/office/drawing/2014/main" id="{4B29C264-9C01-4BDB-A9CC-3A1D531E9B45}"/>
              </a:ext>
            </a:extLst>
          </p:cNvPr>
          <p:cNvSpPr/>
          <p:nvPr/>
        </p:nvSpPr>
        <p:spPr>
          <a:xfrm>
            <a:off x="5139850" y="1511886"/>
            <a:ext cx="1880710" cy="1369987"/>
          </a:xfrm>
          <a:prstGeom prst="ellipse">
            <a:avLst/>
          </a:prstGeom>
          <a:solidFill>
            <a:schemeClr val="accent2"/>
          </a:solidFill>
          <a:ln>
            <a:solidFill>
              <a:srgbClr val="20266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solidFill>
                <a:srgbClr val="202664"/>
              </a:solidFill>
            </a:endParaRPr>
          </a:p>
        </p:txBody>
      </p:sp>
      <p:sp>
        <p:nvSpPr>
          <p:cNvPr id="17" name="Tekstfelt 16">
            <a:extLst>
              <a:ext uri="{FF2B5EF4-FFF2-40B4-BE49-F238E27FC236}">
                <a16:creationId xmlns:a16="http://schemas.microsoft.com/office/drawing/2014/main" id="{37257118-9E2B-49E8-9A03-DBF2B8614507}"/>
              </a:ext>
            </a:extLst>
          </p:cNvPr>
          <p:cNvSpPr txBox="1"/>
          <p:nvPr/>
        </p:nvSpPr>
        <p:spPr>
          <a:xfrm>
            <a:off x="5408678" y="1646929"/>
            <a:ext cx="676276" cy="369332"/>
          </a:xfrm>
          <a:prstGeom prst="rect">
            <a:avLst/>
          </a:prstGeom>
          <a:noFill/>
        </p:spPr>
        <p:txBody>
          <a:bodyPr wrap="square" rtlCol="0">
            <a:spAutoFit/>
          </a:bodyPr>
          <a:lstStyle/>
          <a:p>
            <a:r>
              <a:rPr lang="da-DK" dirty="0">
                <a:solidFill>
                  <a:schemeClr val="accent1"/>
                </a:solidFill>
              </a:rPr>
              <a:t>FFB</a:t>
            </a:r>
          </a:p>
        </p:txBody>
      </p:sp>
      <p:sp>
        <p:nvSpPr>
          <p:cNvPr id="18" name="Rektangel: afrundede hjørner 17">
            <a:extLst>
              <a:ext uri="{FF2B5EF4-FFF2-40B4-BE49-F238E27FC236}">
                <a16:creationId xmlns:a16="http://schemas.microsoft.com/office/drawing/2014/main" id="{BE1743BC-5DC6-4CD8-A762-0840D4CDAE80}"/>
              </a:ext>
            </a:extLst>
          </p:cNvPr>
          <p:cNvSpPr/>
          <p:nvPr/>
        </p:nvSpPr>
        <p:spPr>
          <a:xfrm>
            <a:off x="5602469" y="2081682"/>
            <a:ext cx="2077453" cy="679788"/>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IT på specialiserede socialområde </a:t>
            </a:r>
          </a:p>
        </p:txBody>
      </p:sp>
      <p:sp>
        <p:nvSpPr>
          <p:cNvPr id="19" name="Rektangel: afrundede hjørner 18">
            <a:extLst>
              <a:ext uri="{FF2B5EF4-FFF2-40B4-BE49-F238E27FC236}">
                <a16:creationId xmlns:a16="http://schemas.microsoft.com/office/drawing/2014/main" id="{09A38EE0-D007-4018-AF5C-F617A4B4B201}"/>
              </a:ext>
            </a:extLst>
          </p:cNvPr>
          <p:cNvSpPr/>
          <p:nvPr/>
        </p:nvSpPr>
        <p:spPr>
          <a:xfrm>
            <a:off x="3075804" y="5404186"/>
            <a:ext cx="1855869" cy="760456"/>
          </a:xfrm>
          <a:prstGeom prst="round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da-DK" dirty="0"/>
              <a:t>Afregning og sagssystemer</a:t>
            </a:r>
          </a:p>
        </p:txBody>
      </p:sp>
    </p:spTree>
    <p:extLst>
      <p:ext uri="{BB962C8B-B14F-4D97-AF65-F5344CB8AC3E}">
        <p14:creationId xmlns:p14="http://schemas.microsoft.com/office/powerpoint/2010/main" val="190910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C3EEC261-D981-75A5-0D03-407CFFBB21D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10" name="think-cell data - do not delete" hidden="1">
                        <a:extLst>
                          <a:ext uri="{FF2B5EF4-FFF2-40B4-BE49-F238E27FC236}">
                            <a16:creationId xmlns:a16="http://schemas.microsoft.com/office/drawing/2014/main" id="{C3EEC261-D981-75A5-0D03-407CFFBB21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A4444ABE-0727-1F86-3292-244290BFCA6B}"/>
              </a:ext>
            </a:extLst>
          </p:cNvPr>
          <p:cNvSpPr>
            <a:spLocks noGrp="1"/>
          </p:cNvSpPr>
          <p:nvPr>
            <p:ph type="title"/>
          </p:nvPr>
        </p:nvSpPr>
        <p:spPr/>
        <p:txBody>
          <a:bodyPr vert="horz"/>
          <a:lstStyle/>
          <a:p>
            <a:r>
              <a:rPr lang="da-DK" sz="2400">
                <a:latin typeface="+mj-lt"/>
              </a:rPr>
              <a:t>Antal akutte indsatser, planlagte indsatser og tilstande fordelt på  alder 2022-2023</a:t>
            </a:r>
          </a:p>
        </p:txBody>
      </p:sp>
      <p:sp>
        <p:nvSpPr>
          <p:cNvPr id="3" name="Pladsholder til tekst 2">
            <a:extLst>
              <a:ext uri="{FF2B5EF4-FFF2-40B4-BE49-F238E27FC236}">
                <a16:creationId xmlns:a16="http://schemas.microsoft.com/office/drawing/2014/main" id="{1237BD44-E97A-A4F7-2E91-734BDCD37178}"/>
              </a:ext>
            </a:extLst>
          </p:cNvPr>
          <p:cNvSpPr>
            <a:spLocks noGrp="1"/>
          </p:cNvSpPr>
          <p:nvPr>
            <p:ph type="body" sz="quarter" idx="14"/>
          </p:nvPr>
        </p:nvSpPr>
        <p:spPr/>
        <p:txBody>
          <a:bodyPr/>
          <a:lstStyle/>
          <a:p>
            <a:endParaRPr lang="da-DK">
              <a:latin typeface="+mj-lt"/>
            </a:endParaRPr>
          </a:p>
        </p:txBody>
      </p:sp>
      <p:sp>
        <p:nvSpPr>
          <p:cNvPr id="4" name="Pladsholder til indhold 3">
            <a:extLst>
              <a:ext uri="{FF2B5EF4-FFF2-40B4-BE49-F238E27FC236}">
                <a16:creationId xmlns:a16="http://schemas.microsoft.com/office/drawing/2014/main" id="{50EFAA5B-8968-B1BD-2F12-BA81F4A0DA05}"/>
              </a:ext>
            </a:extLst>
          </p:cNvPr>
          <p:cNvSpPr>
            <a:spLocks noGrp="1"/>
          </p:cNvSpPr>
          <p:nvPr>
            <p:ph sz="quarter" idx="17"/>
          </p:nvPr>
        </p:nvSpPr>
        <p:spPr>
          <a:xfrm>
            <a:off x="550864" y="1657401"/>
            <a:ext cx="4941346" cy="2195473"/>
          </a:xfrm>
          <a:noFill/>
        </p:spPr>
        <p:txBody>
          <a:bodyPr vert="horz" wrap="square" lIns="0" tIns="0" rIns="0" bIns="0" rtlCol="0" anchor="t">
            <a:spAutoFit/>
          </a:bodyPr>
          <a:lstStyle/>
          <a:p>
            <a:pPr marL="342900" indent="-342900"/>
            <a:r>
              <a:rPr lang="da-DK">
                <a:latin typeface="+mj-lt"/>
                <a:cs typeface="+mn-cs"/>
              </a:rPr>
              <a:t>Der synes at være en sammenhæng mellem borgerens alder og antallet af indsatser og tilstande registreret i kommunerne, med flest registreringer for de 80-89-årige.</a:t>
            </a:r>
          </a:p>
          <a:p>
            <a:pPr marL="342900" indent="-342900"/>
            <a:r>
              <a:rPr lang="da-DK">
                <a:latin typeface="+mj-lt"/>
                <a:cs typeface="+mn-cs"/>
              </a:rPr>
              <a:t>Afstanden i antallet mellem indsatser og tilstande stiger med alderen.</a:t>
            </a:r>
          </a:p>
          <a:p>
            <a:pPr indent="-179070"/>
            <a:endParaRPr lang="da-DK">
              <a:latin typeface="+mj-lt"/>
              <a:cs typeface="Arial" panose="020B0604020202020204"/>
            </a:endParaRPr>
          </a:p>
        </p:txBody>
      </p:sp>
      <p:sp>
        <p:nvSpPr>
          <p:cNvPr id="5" name="Pladsholder til tekst 4">
            <a:extLst>
              <a:ext uri="{FF2B5EF4-FFF2-40B4-BE49-F238E27FC236}">
                <a16:creationId xmlns:a16="http://schemas.microsoft.com/office/drawing/2014/main" id="{15C7CD7C-730E-CAF8-B5F1-D21B4353A30F}"/>
              </a:ext>
            </a:extLst>
          </p:cNvPr>
          <p:cNvSpPr>
            <a:spLocks noGrp="1"/>
          </p:cNvSpPr>
          <p:nvPr>
            <p:ph type="body" sz="quarter" idx="12"/>
          </p:nvPr>
        </p:nvSpPr>
        <p:spPr/>
        <p:txBody>
          <a:bodyPr/>
          <a:lstStyle/>
          <a:p>
            <a:endParaRPr lang="da-DK">
              <a:latin typeface="+mj-lt"/>
            </a:endParaRPr>
          </a:p>
        </p:txBody>
      </p:sp>
      <p:pic>
        <p:nvPicPr>
          <p:cNvPr id="8" name="Billede 7">
            <a:extLst>
              <a:ext uri="{FF2B5EF4-FFF2-40B4-BE49-F238E27FC236}">
                <a16:creationId xmlns:a16="http://schemas.microsoft.com/office/drawing/2014/main" id="{750D094E-D87B-2369-99B8-0377A5E1F82D}"/>
              </a:ext>
            </a:extLst>
          </p:cNvPr>
          <p:cNvPicPr>
            <a:picLocks noChangeAspect="1"/>
          </p:cNvPicPr>
          <p:nvPr/>
        </p:nvPicPr>
        <p:blipFill>
          <a:blip r:embed="rId5"/>
          <a:stretch>
            <a:fillRect/>
          </a:stretch>
        </p:blipFill>
        <p:spPr>
          <a:xfrm>
            <a:off x="5702354" y="1468149"/>
            <a:ext cx="6172735" cy="2362405"/>
          </a:xfrm>
          <a:prstGeom prst="rect">
            <a:avLst/>
          </a:prstGeom>
        </p:spPr>
      </p:pic>
      <p:pic>
        <p:nvPicPr>
          <p:cNvPr id="11" name="Billede 10">
            <a:extLst>
              <a:ext uri="{FF2B5EF4-FFF2-40B4-BE49-F238E27FC236}">
                <a16:creationId xmlns:a16="http://schemas.microsoft.com/office/drawing/2014/main" id="{F259FC85-0E79-53D4-2C4E-A9A3C385B45B}"/>
              </a:ext>
            </a:extLst>
          </p:cNvPr>
          <p:cNvPicPr>
            <a:picLocks noChangeAspect="1"/>
          </p:cNvPicPr>
          <p:nvPr/>
        </p:nvPicPr>
        <p:blipFill>
          <a:blip r:embed="rId6"/>
          <a:stretch>
            <a:fillRect/>
          </a:stretch>
        </p:blipFill>
        <p:spPr>
          <a:xfrm>
            <a:off x="5626154" y="3982168"/>
            <a:ext cx="6165114" cy="2377646"/>
          </a:xfrm>
          <a:prstGeom prst="rect">
            <a:avLst/>
          </a:prstGeom>
        </p:spPr>
      </p:pic>
      <p:sp>
        <p:nvSpPr>
          <p:cNvPr id="9" name="Tekstfelt 8">
            <a:extLst>
              <a:ext uri="{FF2B5EF4-FFF2-40B4-BE49-F238E27FC236}">
                <a16:creationId xmlns:a16="http://schemas.microsoft.com/office/drawing/2014/main" id="{571473FA-ADD6-2767-B781-23B75185758C}"/>
              </a:ext>
            </a:extLst>
          </p:cNvPr>
          <p:cNvSpPr txBox="1"/>
          <p:nvPr/>
        </p:nvSpPr>
        <p:spPr>
          <a:xfrm>
            <a:off x="550863" y="4644190"/>
            <a:ext cx="4674559" cy="1200329"/>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Arial" panose="020B0604020202020204"/>
                <a:ea typeface="+mn-ea"/>
                <a:cs typeface="+mn-cs"/>
              </a:rPr>
              <a:t>Ved at tælle unikke borgere er fordelingen mellem tilstande og indsatser mere ligelig, end hvis man tæller antal registrerede ydelser. </a:t>
            </a:r>
            <a:endParaRPr kumimoji="0" lang="da-DK" sz="1800" b="0" i="0" u="none" strike="noStrike" kern="1200" cap="none" spc="0" normalizeH="0" baseline="0" noProof="0">
              <a:ln>
                <a:noFill/>
              </a:ln>
              <a:solidFill>
                <a:srgbClr val="000000"/>
              </a:solidFill>
              <a:effectLst/>
              <a:uLnTx/>
              <a:uFillTx/>
              <a:latin typeface="Arial" panose="020B0604020202020204"/>
              <a:ea typeface="+mn-ea"/>
              <a:cs typeface="Arial"/>
            </a:endParaRPr>
          </a:p>
        </p:txBody>
      </p:sp>
      <p:sp>
        <p:nvSpPr>
          <p:cNvPr id="7" name="Pladsholder til sidefod 6">
            <a:extLst>
              <a:ext uri="{FF2B5EF4-FFF2-40B4-BE49-F238E27FC236}">
                <a16:creationId xmlns:a16="http://schemas.microsoft.com/office/drawing/2014/main" id="{772DBA7C-9FAD-1929-EA1C-EB3D9A110D36}"/>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KL - Hypoteser på basis af sundhedsdata</a:t>
            </a:r>
          </a:p>
        </p:txBody>
      </p:sp>
      <p:sp>
        <p:nvSpPr>
          <p:cNvPr id="12" name="Pladsholder til slidenummer 11">
            <a:extLst>
              <a:ext uri="{FF2B5EF4-FFF2-40B4-BE49-F238E27FC236}">
                <a16:creationId xmlns:a16="http://schemas.microsoft.com/office/drawing/2014/main" id="{F1A011B3-2527-336F-2531-7C72F468C92F}"/>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67FB47-F157-A045-9CD5-4689ACA23093}" type="slidenum">
              <a:rPr kumimoji="0" lang="da-DK"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6353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B551BB-D073-02DC-0E8F-76063EABECD0}"/>
              </a:ext>
            </a:extLst>
          </p:cNvPr>
          <p:cNvSpPr>
            <a:spLocks noGrp="1"/>
          </p:cNvSpPr>
          <p:nvPr>
            <p:ph type="title"/>
          </p:nvPr>
        </p:nvSpPr>
        <p:spPr/>
        <p:txBody>
          <a:bodyPr/>
          <a:lstStyle/>
          <a:p>
            <a:r>
              <a:rPr lang="da-DK" dirty="0"/>
              <a:t>Hyppigste tilstande og indsatser (Hjemmesygepleje)</a:t>
            </a:r>
            <a:endParaRPr lang="en-US" dirty="0"/>
          </a:p>
        </p:txBody>
      </p:sp>
      <p:pic>
        <p:nvPicPr>
          <p:cNvPr id="4" name="Billede 3">
            <a:extLst>
              <a:ext uri="{FF2B5EF4-FFF2-40B4-BE49-F238E27FC236}">
                <a16:creationId xmlns:a16="http://schemas.microsoft.com/office/drawing/2014/main" id="{C1CF5BC2-5F89-6A47-FE59-9BE4A7D7B9D1}"/>
              </a:ext>
            </a:extLst>
          </p:cNvPr>
          <p:cNvPicPr>
            <a:picLocks noChangeAspect="1"/>
          </p:cNvPicPr>
          <p:nvPr/>
        </p:nvPicPr>
        <p:blipFill>
          <a:blip r:embed="rId2"/>
          <a:stretch>
            <a:fillRect/>
          </a:stretch>
        </p:blipFill>
        <p:spPr>
          <a:xfrm>
            <a:off x="1067240" y="2511424"/>
            <a:ext cx="4008438" cy="1603375"/>
          </a:xfrm>
          <a:prstGeom prst="rect">
            <a:avLst/>
          </a:prstGeom>
        </p:spPr>
      </p:pic>
      <p:pic>
        <p:nvPicPr>
          <p:cNvPr id="5" name="Billede 4">
            <a:extLst>
              <a:ext uri="{FF2B5EF4-FFF2-40B4-BE49-F238E27FC236}">
                <a16:creationId xmlns:a16="http://schemas.microsoft.com/office/drawing/2014/main" id="{DF588E51-6F9C-59C3-C600-8A0918A76E08}"/>
              </a:ext>
            </a:extLst>
          </p:cNvPr>
          <p:cNvPicPr>
            <a:picLocks noChangeAspect="1"/>
          </p:cNvPicPr>
          <p:nvPr/>
        </p:nvPicPr>
        <p:blipFill>
          <a:blip r:embed="rId3"/>
          <a:stretch>
            <a:fillRect/>
          </a:stretch>
        </p:blipFill>
        <p:spPr>
          <a:xfrm>
            <a:off x="6864352" y="2429585"/>
            <a:ext cx="4489448" cy="1603375"/>
          </a:xfrm>
          <a:prstGeom prst="rect">
            <a:avLst/>
          </a:prstGeom>
        </p:spPr>
      </p:pic>
      <p:cxnSp>
        <p:nvCxnSpPr>
          <p:cNvPr id="7" name="Lige forbindelse 6">
            <a:extLst>
              <a:ext uri="{FF2B5EF4-FFF2-40B4-BE49-F238E27FC236}">
                <a16:creationId xmlns:a16="http://schemas.microsoft.com/office/drawing/2014/main" id="{CE1F7005-3834-36F1-B493-2C8083E8946E}"/>
              </a:ext>
            </a:extLst>
          </p:cNvPr>
          <p:cNvCxnSpPr/>
          <p:nvPr/>
        </p:nvCxnSpPr>
        <p:spPr>
          <a:xfrm>
            <a:off x="5075678" y="3067050"/>
            <a:ext cx="16108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Lige forbindelse 7">
            <a:extLst>
              <a:ext uri="{FF2B5EF4-FFF2-40B4-BE49-F238E27FC236}">
                <a16:creationId xmlns:a16="http://schemas.microsoft.com/office/drawing/2014/main" id="{8F776412-8996-2185-648E-54FCCD95A3F3}"/>
              </a:ext>
            </a:extLst>
          </p:cNvPr>
          <p:cNvCxnSpPr/>
          <p:nvPr/>
        </p:nvCxnSpPr>
        <p:spPr>
          <a:xfrm>
            <a:off x="5089392" y="3313111"/>
            <a:ext cx="16108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Lige forbindelse 8">
            <a:extLst>
              <a:ext uri="{FF2B5EF4-FFF2-40B4-BE49-F238E27FC236}">
                <a16:creationId xmlns:a16="http://schemas.microsoft.com/office/drawing/2014/main" id="{9742E272-E3B6-20FA-E565-16722E7B6EE6}"/>
              </a:ext>
            </a:extLst>
          </p:cNvPr>
          <p:cNvCxnSpPr/>
          <p:nvPr/>
        </p:nvCxnSpPr>
        <p:spPr>
          <a:xfrm>
            <a:off x="5070342" y="3751261"/>
            <a:ext cx="161087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118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DEF3AC5-84AE-2502-8C38-8A85855AA92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7" name="think-cell data - do not delete" hidden="1">
                        <a:extLst>
                          <a:ext uri="{FF2B5EF4-FFF2-40B4-BE49-F238E27FC236}">
                            <a16:creationId xmlns:a16="http://schemas.microsoft.com/office/drawing/2014/main" id="{4DEF3AC5-84AE-2502-8C38-8A85855AA9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7AE0987-FFF2-BABD-481A-E3640BC434C0}"/>
              </a:ext>
            </a:extLst>
          </p:cNvPr>
          <p:cNvSpPr>
            <a:spLocks noGrp="1"/>
          </p:cNvSpPr>
          <p:nvPr>
            <p:ph type="title"/>
          </p:nvPr>
        </p:nvSpPr>
        <p:spPr/>
        <p:txBody>
          <a:bodyPr vert="horz"/>
          <a:lstStyle/>
          <a:p>
            <a:r>
              <a:rPr lang="da-DK" sz="2400" dirty="0">
                <a:latin typeface="+mj-lt"/>
              </a:rPr>
              <a:t>Borgerrejser</a:t>
            </a:r>
            <a:endParaRPr lang="da-DK" sz="2400" dirty="0">
              <a:highlight>
                <a:srgbClr val="FFFF00"/>
              </a:highlight>
              <a:latin typeface="+mj-lt"/>
            </a:endParaRPr>
          </a:p>
        </p:txBody>
      </p:sp>
      <p:sp>
        <p:nvSpPr>
          <p:cNvPr id="3" name="Pladsholder til tekst 2">
            <a:extLst>
              <a:ext uri="{FF2B5EF4-FFF2-40B4-BE49-F238E27FC236}">
                <a16:creationId xmlns:a16="http://schemas.microsoft.com/office/drawing/2014/main" id="{BC8D09AD-F45A-F6F6-E73A-21CED7B8BB19}"/>
              </a:ext>
            </a:extLst>
          </p:cNvPr>
          <p:cNvSpPr>
            <a:spLocks noGrp="1"/>
          </p:cNvSpPr>
          <p:nvPr>
            <p:ph type="body" sz="quarter" idx="14"/>
          </p:nvPr>
        </p:nvSpPr>
        <p:spPr/>
        <p:txBody>
          <a:bodyPr/>
          <a:lstStyle/>
          <a:p>
            <a:endParaRPr lang="da-DK">
              <a:latin typeface="+mj-lt"/>
            </a:endParaRPr>
          </a:p>
        </p:txBody>
      </p:sp>
      <p:sp>
        <p:nvSpPr>
          <p:cNvPr id="4" name="Pladsholder til indhold 3">
            <a:extLst>
              <a:ext uri="{FF2B5EF4-FFF2-40B4-BE49-F238E27FC236}">
                <a16:creationId xmlns:a16="http://schemas.microsoft.com/office/drawing/2014/main" id="{BBB8F4ED-E5C1-7875-212C-9A27174F3D06}"/>
              </a:ext>
            </a:extLst>
          </p:cNvPr>
          <p:cNvSpPr>
            <a:spLocks noGrp="1"/>
          </p:cNvSpPr>
          <p:nvPr>
            <p:ph sz="quarter" idx="17"/>
          </p:nvPr>
        </p:nvSpPr>
        <p:spPr>
          <a:xfrm>
            <a:off x="550863" y="1412874"/>
            <a:ext cx="4428085" cy="4824414"/>
          </a:xfrm>
        </p:spPr>
        <p:txBody>
          <a:bodyPr vert="horz" lIns="0" tIns="0" rIns="0" bIns="0" rtlCol="0" anchor="t">
            <a:noAutofit/>
          </a:bodyPr>
          <a:lstStyle/>
          <a:p>
            <a:pPr marL="285750" indent="-285750"/>
            <a:r>
              <a:rPr lang="da-DK" sz="1600" dirty="0">
                <a:latin typeface="Arial"/>
                <a:cs typeface="Arial"/>
              </a:rPr>
              <a:t>Borgeren har en række kontakter med kommunen, hvoraf størstedelen er indsatser. De registrerede tilstande ligger før indsatserne på tidslinjen.</a:t>
            </a:r>
          </a:p>
          <a:p>
            <a:pPr marL="285750" indent="-285750"/>
            <a:r>
              <a:rPr lang="da-DK" sz="1600" dirty="0">
                <a:latin typeface="Arial"/>
                <a:cs typeface="Arial"/>
              </a:rPr>
              <a:t>Der er ikke registreret ydelser på borgeren mellem dag 400 og dag 1000, hvor der registreredes tilstanden ”Forflytte sig”, som er defineret som ”Flytte sig fra en overflade til en anden som f.eks. at glide hen ad en bænk eller bevæge sig fra seng til stol uden at ændre kroppens stilling”.</a:t>
            </a:r>
          </a:p>
          <a:p>
            <a:pPr marL="285750" indent="-285750"/>
            <a:r>
              <a:rPr lang="da-DK" sz="1600" dirty="0">
                <a:latin typeface="Arial"/>
                <a:cs typeface="Arial"/>
              </a:rPr>
              <a:t>Det kan antages, at </a:t>
            </a:r>
            <a:r>
              <a:rPr lang="da-DK" sz="1600">
                <a:latin typeface="Arial"/>
                <a:cs typeface="Arial"/>
              </a:rPr>
              <a:t>borgeren i perioden </a:t>
            </a:r>
            <a:r>
              <a:rPr lang="da-DK" sz="1600" dirty="0">
                <a:latin typeface="Arial"/>
                <a:cs typeface="Arial"/>
              </a:rPr>
              <a:t>mellem dag 400 og dag 1000 har haft en sygehusindlæggelse eller er kommet til skade, hvilket har medført tilstande, indsatser og planlagte indsatser i kommunen.</a:t>
            </a:r>
          </a:p>
          <a:p>
            <a:pPr marL="285750" indent="-285750"/>
            <a:r>
              <a:rPr lang="da-DK" sz="1600" dirty="0">
                <a:latin typeface="Arial"/>
                <a:cs typeface="Arial"/>
              </a:rPr>
              <a:t>Efter registrering af tilstanden ”Forflytte sig” registreredes ”Midlertidig ophold”, efterfulgt af ”Medicindispensering”, ”Kropspleje” og ”Rengøring”.</a:t>
            </a:r>
          </a:p>
        </p:txBody>
      </p:sp>
      <p:grpSp>
        <p:nvGrpSpPr>
          <p:cNvPr id="25" name="Gruppe 24">
            <a:extLst>
              <a:ext uri="{FF2B5EF4-FFF2-40B4-BE49-F238E27FC236}">
                <a16:creationId xmlns:a16="http://schemas.microsoft.com/office/drawing/2014/main" id="{4DE9DF0F-722E-CD2A-ADA8-85026B1643BE}"/>
              </a:ext>
            </a:extLst>
          </p:cNvPr>
          <p:cNvGrpSpPr>
            <a:grpSpLocks/>
          </p:cNvGrpSpPr>
          <p:nvPr/>
        </p:nvGrpSpPr>
        <p:grpSpPr>
          <a:xfrm>
            <a:off x="5304387" y="1031708"/>
            <a:ext cx="6325148" cy="3566473"/>
            <a:chOff x="5147469" y="3024554"/>
            <a:chExt cx="6325148" cy="3566473"/>
          </a:xfrm>
        </p:grpSpPr>
        <p:pic>
          <p:nvPicPr>
            <p:cNvPr id="13" name="Billede 12">
              <a:extLst>
                <a:ext uri="{FF2B5EF4-FFF2-40B4-BE49-F238E27FC236}">
                  <a16:creationId xmlns:a16="http://schemas.microsoft.com/office/drawing/2014/main" id="{510604CD-8B92-77BE-C855-AB7919738FCA}"/>
                </a:ext>
              </a:extLst>
            </p:cNvPr>
            <p:cNvPicPr>
              <a:picLocks noChangeAspect="1"/>
            </p:cNvPicPr>
            <p:nvPr/>
          </p:nvPicPr>
          <p:blipFill rotWithShape="1">
            <a:blip r:embed="rId6"/>
            <a:srcRect t="32951"/>
            <a:stretch/>
          </p:blipFill>
          <p:spPr>
            <a:xfrm>
              <a:off x="5147469" y="3024554"/>
              <a:ext cx="6325148" cy="3566473"/>
            </a:xfrm>
            <a:prstGeom prst="rect">
              <a:avLst/>
            </a:prstGeom>
          </p:spPr>
        </p:pic>
        <p:grpSp>
          <p:nvGrpSpPr>
            <p:cNvPr id="18" name="Gruppe 17">
              <a:extLst>
                <a:ext uri="{FF2B5EF4-FFF2-40B4-BE49-F238E27FC236}">
                  <a16:creationId xmlns:a16="http://schemas.microsoft.com/office/drawing/2014/main" id="{D97CD595-F974-D65D-C22B-CE73FD8A3A3A}"/>
                </a:ext>
              </a:extLst>
            </p:cNvPr>
            <p:cNvGrpSpPr/>
            <p:nvPr/>
          </p:nvGrpSpPr>
          <p:grpSpPr>
            <a:xfrm>
              <a:off x="8686240" y="4885863"/>
              <a:ext cx="2085592" cy="640730"/>
              <a:chOff x="8686240" y="4885863"/>
              <a:chExt cx="2085592" cy="640730"/>
            </a:xfrm>
          </p:grpSpPr>
          <p:cxnSp>
            <p:nvCxnSpPr>
              <p:cNvPr id="16" name="Lige forbindelse 15">
                <a:extLst>
                  <a:ext uri="{FF2B5EF4-FFF2-40B4-BE49-F238E27FC236}">
                    <a16:creationId xmlns:a16="http://schemas.microsoft.com/office/drawing/2014/main" id="{83781244-ABA3-B50F-CBBC-8EF16BE97A4D}"/>
                  </a:ext>
                </a:extLst>
              </p:cNvPr>
              <p:cNvCxnSpPr/>
              <p:nvPr/>
            </p:nvCxnSpPr>
            <p:spPr>
              <a:xfrm>
                <a:off x="9723979" y="5215095"/>
                <a:ext cx="0" cy="311498"/>
              </a:xfrm>
              <a:prstGeom prst="line">
                <a:avLst/>
              </a:prstGeom>
              <a:ln w="15875" cap="flat" cmpd="sng" algn="ctr">
                <a:solidFill>
                  <a:schemeClr val="tx1">
                    <a:lumMod val="100000"/>
                  </a:schemeClr>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AC5EF35-8FB8-C0AB-749C-925EB5FB9FDD}"/>
                  </a:ext>
                </a:extLst>
              </p:cNvPr>
              <p:cNvSpPr txBox="1">
                <a:spLocks/>
              </p:cNvSpPr>
              <p:nvPr/>
            </p:nvSpPr>
            <p:spPr>
              <a:xfrm>
                <a:off x="8686240" y="4885863"/>
                <a:ext cx="2085592" cy="300279"/>
              </a:xfrm>
              <a:prstGeom prst="rect">
                <a:avLst/>
              </a:prstGeom>
            </p:spPr>
            <p:txBody>
              <a:bodyPr vert="horz" lIns="0" tIns="0" rIns="0" bIns="0" rtlCol="0">
                <a:noAutofit/>
              </a:bodyPr>
              <a:lstStyle>
                <a:lvl1pPr marL="228600" indent="-179388" algn="l" defTabSz="914400" rtl="0" eaLnBrk="1" latinLnBrk="0" hangingPunct="1">
                  <a:lnSpc>
                    <a:spcPct val="100000"/>
                  </a:lnSpc>
                  <a:spcBef>
                    <a:spcPts val="10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685800" indent="-180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71D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212" indent="0">
                  <a:buNone/>
                </a:pPr>
                <a:r>
                  <a:rPr lang="da-DK">
                    <a:latin typeface="+mj-lt"/>
                  </a:rPr>
                  <a:t>Midlertidig ophold</a:t>
                </a:r>
              </a:p>
            </p:txBody>
          </p:sp>
        </p:grpSp>
        <p:grpSp>
          <p:nvGrpSpPr>
            <p:cNvPr id="24" name="Gruppe 23">
              <a:extLst>
                <a:ext uri="{FF2B5EF4-FFF2-40B4-BE49-F238E27FC236}">
                  <a16:creationId xmlns:a16="http://schemas.microsoft.com/office/drawing/2014/main" id="{A08E9DF9-1354-E169-F0F1-3FEA2E797601}"/>
                </a:ext>
              </a:extLst>
            </p:cNvPr>
            <p:cNvGrpSpPr/>
            <p:nvPr/>
          </p:nvGrpSpPr>
          <p:grpSpPr>
            <a:xfrm>
              <a:off x="8947468" y="5596932"/>
              <a:ext cx="1331965" cy="521352"/>
              <a:chOff x="8947468" y="5596932"/>
              <a:chExt cx="1331965" cy="521352"/>
            </a:xfrm>
          </p:grpSpPr>
          <p:cxnSp>
            <p:nvCxnSpPr>
              <p:cNvPr id="20" name="Lige forbindelse 19">
                <a:extLst>
                  <a:ext uri="{FF2B5EF4-FFF2-40B4-BE49-F238E27FC236}">
                    <a16:creationId xmlns:a16="http://schemas.microsoft.com/office/drawing/2014/main" id="{47576495-25F6-2D25-1DBA-8BB73057FEC8}"/>
                  </a:ext>
                </a:extLst>
              </p:cNvPr>
              <p:cNvCxnSpPr/>
              <p:nvPr/>
            </p:nvCxnSpPr>
            <p:spPr>
              <a:xfrm flipV="1">
                <a:off x="9613451" y="5596932"/>
                <a:ext cx="0" cy="221064"/>
              </a:xfrm>
              <a:prstGeom prst="line">
                <a:avLst/>
              </a:prstGeom>
              <a:ln w="15875" cap="flat" cmpd="sng" algn="ctr">
                <a:solidFill>
                  <a:schemeClr val="tx1">
                    <a:lumMod val="100000"/>
                  </a:schemeClr>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0">
                <a:extLst>
                  <a:ext uri="{FF2B5EF4-FFF2-40B4-BE49-F238E27FC236}">
                    <a16:creationId xmlns:a16="http://schemas.microsoft.com/office/drawing/2014/main" id="{85DBCA61-E0A4-0F54-BDD8-BE97198AB798}"/>
                  </a:ext>
                </a:extLst>
              </p:cNvPr>
              <p:cNvSpPr txBox="1">
                <a:spLocks/>
              </p:cNvSpPr>
              <p:nvPr/>
            </p:nvSpPr>
            <p:spPr>
              <a:xfrm>
                <a:off x="8947468" y="5817996"/>
                <a:ext cx="1331965" cy="300288"/>
              </a:xfrm>
              <a:prstGeom prst="rect">
                <a:avLst/>
              </a:prstGeom>
            </p:spPr>
            <p:txBody>
              <a:bodyPr vert="horz" lIns="0" tIns="0" rIns="0" bIns="0" rtlCol="0">
                <a:noAutofit/>
              </a:bodyPr>
              <a:lstStyle>
                <a:lvl1pPr marL="228600" indent="-179388" algn="l" defTabSz="914400" rtl="0" eaLnBrk="1" latinLnBrk="0" hangingPunct="1">
                  <a:lnSpc>
                    <a:spcPct val="100000"/>
                  </a:lnSpc>
                  <a:spcBef>
                    <a:spcPts val="10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685800" indent="-180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71D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212" indent="0">
                  <a:buNone/>
                </a:pPr>
                <a:r>
                  <a:rPr lang="da-DK">
                    <a:latin typeface="+mj-lt"/>
                  </a:rPr>
                  <a:t>Forflytte sig</a:t>
                </a:r>
              </a:p>
            </p:txBody>
          </p:sp>
        </p:grpSp>
      </p:grpSp>
      <p:grpSp>
        <p:nvGrpSpPr>
          <p:cNvPr id="36" name="Gruppe 35">
            <a:extLst>
              <a:ext uri="{FF2B5EF4-FFF2-40B4-BE49-F238E27FC236}">
                <a16:creationId xmlns:a16="http://schemas.microsoft.com/office/drawing/2014/main" id="{F58AF740-3504-F061-43FF-B964B49165C2}"/>
              </a:ext>
            </a:extLst>
          </p:cNvPr>
          <p:cNvGrpSpPr/>
          <p:nvPr/>
        </p:nvGrpSpPr>
        <p:grpSpPr>
          <a:xfrm>
            <a:off x="5304387" y="4663649"/>
            <a:ext cx="6808269" cy="1897544"/>
            <a:chOff x="5304387" y="4663649"/>
            <a:chExt cx="6808269" cy="1897544"/>
          </a:xfrm>
        </p:grpSpPr>
        <p:pic>
          <p:nvPicPr>
            <p:cNvPr id="27" name="Billede 26">
              <a:extLst>
                <a:ext uri="{FF2B5EF4-FFF2-40B4-BE49-F238E27FC236}">
                  <a16:creationId xmlns:a16="http://schemas.microsoft.com/office/drawing/2014/main" id="{BE86CE73-7BF7-7BAA-6AB9-BEE0FA6F48FD}"/>
                </a:ext>
              </a:extLst>
            </p:cNvPr>
            <p:cNvPicPr>
              <a:picLocks noChangeAspect="1"/>
            </p:cNvPicPr>
            <p:nvPr/>
          </p:nvPicPr>
          <p:blipFill>
            <a:blip r:embed="rId7"/>
            <a:stretch>
              <a:fillRect/>
            </a:stretch>
          </p:blipFill>
          <p:spPr>
            <a:xfrm>
              <a:off x="5304387" y="4663649"/>
              <a:ext cx="6332769" cy="1897544"/>
            </a:xfrm>
            <a:prstGeom prst="rect">
              <a:avLst/>
            </a:prstGeom>
          </p:spPr>
        </p:pic>
        <p:cxnSp>
          <p:nvCxnSpPr>
            <p:cNvPr id="28" name="Lige forbindelse 27">
              <a:extLst>
                <a:ext uri="{FF2B5EF4-FFF2-40B4-BE49-F238E27FC236}">
                  <a16:creationId xmlns:a16="http://schemas.microsoft.com/office/drawing/2014/main" id="{675F5DAF-9FB2-6424-842A-7C028C8F6A2C}"/>
                </a:ext>
              </a:extLst>
            </p:cNvPr>
            <p:cNvCxnSpPr/>
            <p:nvPr/>
          </p:nvCxnSpPr>
          <p:spPr>
            <a:xfrm flipV="1">
              <a:off x="7824216" y="5591275"/>
              <a:ext cx="0" cy="221064"/>
            </a:xfrm>
            <a:prstGeom prst="line">
              <a:avLst/>
            </a:prstGeom>
            <a:ln w="15875" cap="flat" cmpd="sng" algn="ctr">
              <a:solidFill>
                <a:schemeClr val="tx1">
                  <a:lumMod val="100000"/>
                </a:schemeClr>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0">
              <a:extLst>
                <a:ext uri="{FF2B5EF4-FFF2-40B4-BE49-F238E27FC236}">
                  <a16:creationId xmlns:a16="http://schemas.microsoft.com/office/drawing/2014/main" id="{48D55D98-A03C-568D-8E2C-FCEF53B0C758}"/>
                </a:ext>
              </a:extLst>
            </p:cNvPr>
            <p:cNvSpPr txBox="1">
              <a:spLocks/>
            </p:cNvSpPr>
            <p:nvPr/>
          </p:nvSpPr>
          <p:spPr>
            <a:xfrm>
              <a:off x="7751084" y="5812339"/>
              <a:ext cx="1331965" cy="300288"/>
            </a:xfrm>
            <a:prstGeom prst="rect">
              <a:avLst/>
            </a:prstGeom>
          </p:spPr>
          <p:txBody>
            <a:bodyPr vert="horz" lIns="0" tIns="0" rIns="0" bIns="0" rtlCol="0">
              <a:noAutofit/>
            </a:bodyPr>
            <a:lstStyle>
              <a:lvl1pPr marL="228600" indent="-179388" algn="l" defTabSz="914400" rtl="0" eaLnBrk="1" latinLnBrk="0" hangingPunct="1">
                <a:lnSpc>
                  <a:spcPct val="100000"/>
                </a:lnSpc>
                <a:spcBef>
                  <a:spcPts val="10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685800" indent="-180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71D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212" indent="0">
                <a:buNone/>
              </a:pPr>
              <a:r>
                <a:rPr lang="da-DK">
                  <a:latin typeface="+mj-lt"/>
                </a:rPr>
                <a:t>Forflytte sig</a:t>
              </a:r>
            </a:p>
          </p:txBody>
        </p:sp>
        <p:cxnSp>
          <p:nvCxnSpPr>
            <p:cNvPr id="32" name="Lige forbindelse 31">
              <a:extLst>
                <a:ext uri="{FF2B5EF4-FFF2-40B4-BE49-F238E27FC236}">
                  <a16:creationId xmlns:a16="http://schemas.microsoft.com/office/drawing/2014/main" id="{CB543736-92AE-425E-5E50-D2C137CFDFDD}"/>
                </a:ext>
              </a:extLst>
            </p:cNvPr>
            <p:cNvCxnSpPr/>
            <p:nvPr/>
          </p:nvCxnSpPr>
          <p:spPr>
            <a:xfrm>
              <a:off x="10508919" y="5123750"/>
              <a:ext cx="0" cy="311498"/>
            </a:xfrm>
            <a:prstGeom prst="line">
              <a:avLst/>
            </a:prstGeom>
            <a:ln w="15875" cap="flat" cmpd="sng" algn="ctr">
              <a:solidFill>
                <a:schemeClr val="tx1">
                  <a:lumMod val="100000"/>
                </a:schemeClr>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16">
              <a:extLst>
                <a:ext uri="{FF2B5EF4-FFF2-40B4-BE49-F238E27FC236}">
                  <a16:creationId xmlns:a16="http://schemas.microsoft.com/office/drawing/2014/main" id="{C1E16242-099A-F420-3AA8-1DACC82091E7}"/>
                </a:ext>
              </a:extLst>
            </p:cNvPr>
            <p:cNvSpPr txBox="1">
              <a:spLocks/>
            </p:cNvSpPr>
            <p:nvPr/>
          </p:nvSpPr>
          <p:spPr>
            <a:xfrm>
              <a:off x="9471180" y="4794518"/>
              <a:ext cx="2085592" cy="300279"/>
            </a:xfrm>
            <a:prstGeom prst="rect">
              <a:avLst/>
            </a:prstGeom>
          </p:spPr>
          <p:txBody>
            <a:bodyPr vert="horz" lIns="0" tIns="0" rIns="0" bIns="0" rtlCol="0">
              <a:noAutofit/>
            </a:bodyPr>
            <a:lstStyle>
              <a:lvl1pPr marL="228600" indent="-179388" algn="l" defTabSz="914400" rtl="0" eaLnBrk="1" latinLnBrk="0" hangingPunct="1">
                <a:lnSpc>
                  <a:spcPct val="100000"/>
                </a:lnSpc>
                <a:spcBef>
                  <a:spcPts val="10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685800" indent="-180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71D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212" indent="0">
                <a:buNone/>
              </a:pPr>
              <a:r>
                <a:rPr lang="da-DK">
                  <a:latin typeface="+mj-lt"/>
                </a:rPr>
                <a:t>Midlertidig ophold</a:t>
              </a:r>
            </a:p>
          </p:txBody>
        </p:sp>
        <p:cxnSp>
          <p:nvCxnSpPr>
            <p:cNvPr id="34" name="Lige forbindelse 33">
              <a:extLst>
                <a:ext uri="{FF2B5EF4-FFF2-40B4-BE49-F238E27FC236}">
                  <a16:creationId xmlns:a16="http://schemas.microsoft.com/office/drawing/2014/main" id="{9657A05E-285E-3B35-3B9E-16DF20C52A3E}"/>
                </a:ext>
              </a:extLst>
            </p:cNvPr>
            <p:cNvCxnSpPr/>
            <p:nvPr/>
          </p:nvCxnSpPr>
          <p:spPr>
            <a:xfrm flipV="1">
              <a:off x="10853823" y="5571179"/>
              <a:ext cx="0" cy="221064"/>
            </a:xfrm>
            <a:prstGeom prst="line">
              <a:avLst/>
            </a:prstGeom>
            <a:ln w="15875" cap="flat" cmpd="sng" algn="ctr">
              <a:solidFill>
                <a:schemeClr val="tx1">
                  <a:lumMod val="100000"/>
                </a:schemeClr>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20">
              <a:extLst>
                <a:ext uri="{FF2B5EF4-FFF2-40B4-BE49-F238E27FC236}">
                  <a16:creationId xmlns:a16="http://schemas.microsoft.com/office/drawing/2014/main" id="{3763D2B1-859E-D9DC-17A0-3B43E59B9EE0}"/>
                </a:ext>
              </a:extLst>
            </p:cNvPr>
            <p:cNvSpPr txBox="1">
              <a:spLocks/>
            </p:cNvSpPr>
            <p:nvPr/>
          </p:nvSpPr>
          <p:spPr>
            <a:xfrm>
              <a:off x="10780691" y="5806655"/>
              <a:ext cx="1331965" cy="576248"/>
            </a:xfrm>
            <a:prstGeom prst="rect">
              <a:avLst/>
            </a:prstGeom>
          </p:spPr>
          <p:txBody>
            <a:bodyPr vert="horz" lIns="0" tIns="0" rIns="0" bIns="0" rtlCol="0">
              <a:noAutofit/>
            </a:bodyPr>
            <a:lstStyle>
              <a:lvl1pPr marL="228600" indent="-179388" algn="l" defTabSz="914400" rtl="0" eaLnBrk="1" latinLnBrk="0" hangingPunct="1">
                <a:lnSpc>
                  <a:spcPct val="100000"/>
                </a:lnSpc>
                <a:spcBef>
                  <a:spcPts val="10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685800" indent="-180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71D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212" indent="0">
                <a:buNone/>
              </a:pPr>
              <a:r>
                <a:rPr lang="da-DK" sz="900">
                  <a:latin typeface="+mj-lt"/>
                </a:rPr>
                <a:t>Medicindispensering</a:t>
              </a:r>
              <a:br>
                <a:rPr lang="da-DK" sz="900">
                  <a:latin typeface="+mj-lt"/>
                </a:rPr>
              </a:br>
              <a:r>
                <a:rPr lang="da-DK" sz="900">
                  <a:latin typeface="+mj-lt"/>
                </a:rPr>
                <a:t>Kropspleje</a:t>
              </a:r>
              <a:br>
                <a:rPr lang="da-DK" sz="900">
                  <a:latin typeface="+mj-lt"/>
                </a:rPr>
              </a:br>
              <a:r>
                <a:rPr lang="da-DK" sz="900">
                  <a:latin typeface="+mj-lt"/>
                </a:rPr>
                <a:t>Rengøring</a:t>
              </a:r>
            </a:p>
            <a:p>
              <a:pPr marL="49212" indent="0">
                <a:buNone/>
              </a:pPr>
              <a:endParaRPr lang="da-DK" sz="1200">
                <a:latin typeface="+mj-lt"/>
              </a:endParaRPr>
            </a:p>
          </p:txBody>
        </p:sp>
        <p:cxnSp>
          <p:nvCxnSpPr>
            <p:cNvPr id="39" name="Lige forbindelse 38">
              <a:extLst>
                <a:ext uri="{FF2B5EF4-FFF2-40B4-BE49-F238E27FC236}">
                  <a16:creationId xmlns:a16="http://schemas.microsoft.com/office/drawing/2014/main" id="{7B876503-A889-D2BA-5EC0-FB9E4258D7F5}"/>
                </a:ext>
              </a:extLst>
            </p:cNvPr>
            <p:cNvCxnSpPr/>
            <p:nvPr/>
          </p:nvCxnSpPr>
          <p:spPr>
            <a:xfrm flipV="1">
              <a:off x="11149098" y="5571179"/>
              <a:ext cx="0" cy="221064"/>
            </a:xfrm>
            <a:prstGeom prst="line">
              <a:avLst/>
            </a:prstGeom>
            <a:ln w="15875" cap="flat" cmpd="sng" algn="ctr">
              <a:solidFill>
                <a:schemeClr val="tx1">
                  <a:lumMod val="100000"/>
                </a:schemeClr>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Lige forbindelse 39">
              <a:extLst>
                <a:ext uri="{FF2B5EF4-FFF2-40B4-BE49-F238E27FC236}">
                  <a16:creationId xmlns:a16="http://schemas.microsoft.com/office/drawing/2014/main" id="{9D433A72-9C16-D00A-B033-11971A2B5BBF}"/>
                </a:ext>
              </a:extLst>
            </p:cNvPr>
            <p:cNvCxnSpPr/>
            <p:nvPr/>
          </p:nvCxnSpPr>
          <p:spPr>
            <a:xfrm flipV="1">
              <a:off x="11396748" y="5571179"/>
              <a:ext cx="0" cy="221064"/>
            </a:xfrm>
            <a:prstGeom prst="line">
              <a:avLst/>
            </a:prstGeom>
            <a:ln w="15875" cap="flat" cmpd="sng" algn="ctr">
              <a:solidFill>
                <a:schemeClr val="tx1">
                  <a:lumMod val="100000"/>
                </a:schemeClr>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Tekstfelt 7">
            <a:extLst>
              <a:ext uri="{FF2B5EF4-FFF2-40B4-BE49-F238E27FC236}">
                <a16:creationId xmlns:a16="http://schemas.microsoft.com/office/drawing/2014/main" id="{37FCEE2F-CE2F-CA81-849C-3A744739553B}"/>
              </a:ext>
            </a:extLst>
          </p:cNvPr>
          <p:cNvSpPr txBox="1"/>
          <p:nvPr/>
        </p:nvSpPr>
        <p:spPr>
          <a:xfrm>
            <a:off x="8031124" y="5080841"/>
            <a:ext cx="783139" cy="276999"/>
          </a:xfrm>
          <a:prstGeom prst="rect">
            <a:avLst/>
          </a:prstGeom>
          <a:noFill/>
        </p:spPr>
        <p:txBody>
          <a:bodyPr wrap="square" rtlCol="0">
            <a:spAutoFit/>
          </a:bodyPr>
          <a:lstStyle/>
          <a:p>
            <a:pPr algn="ctr"/>
            <a:r>
              <a:rPr lang="da-DK" sz="1200">
                <a:solidFill>
                  <a:schemeClr val="accent2"/>
                </a:solidFill>
                <a:latin typeface="+mj-lt"/>
                <a:cs typeface="Arial" panose="020B0604020202020204" pitchFamily="34" charset="0"/>
              </a:rPr>
              <a:t>Zoom</a:t>
            </a:r>
            <a:endParaRPr lang="en-DK" sz="1200">
              <a:solidFill>
                <a:schemeClr val="accent2"/>
              </a:solidFill>
              <a:latin typeface="+mj-lt"/>
              <a:cs typeface="Arial" panose="020B0604020202020204" pitchFamily="34" charset="0"/>
            </a:endParaRPr>
          </a:p>
        </p:txBody>
      </p:sp>
      <p:cxnSp>
        <p:nvCxnSpPr>
          <p:cNvPr id="10" name="Lige forbindelse 9">
            <a:extLst>
              <a:ext uri="{FF2B5EF4-FFF2-40B4-BE49-F238E27FC236}">
                <a16:creationId xmlns:a16="http://schemas.microsoft.com/office/drawing/2014/main" id="{A798BC7D-943F-AE38-AADB-3AE204EB3F05}"/>
              </a:ext>
            </a:extLst>
          </p:cNvPr>
          <p:cNvCxnSpPr>
            <a:cxnSpLocks/>
          </p:cNvCxnSpPr>
          <p:nvPr/>
        </p:nvCxnSpPr>
        <p:spPr>
          <a:xfrm flipV="1">
            <a:off x="7900888" y="3604086"/>
            <a:ext cx="1831584" cy="1831162"/>
          </a:xfrm>
          <a:prstGeom prst="line">
            <a:avLst/>
          </a:prstGeom>
          <a:ln w="15875">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2" name="Lige forbindelse 11">
            <a:extLst>
              <a:ext uri="{FF2B5EF4-FFF2-40B4-BE49-F238E27FC236}">
                <a16:creationId xmlns:a16="http://schemas.microsoft.com/office/drawing/2014/main" id="{19A62857-A45A-197A-46BD-05881E43219B}"/>
              </a:ext>
            </a:extLst>
          </p:cNvPr>
          <p:cNvCxnSpPr>
            <a:cxnSpLocks/>
          </p:cNvCxnSpPr>
          <p:nvPr/>
        </p:nvCxnSpPr>
        <p:spPr>
          <a:xfrm flipH="1" flipV="1">
            <a:off x="9978224" y="3570387"/>
            <a:ext cx="1534915" cy="1896509"/>
          </a:xfrm>
          <a:prstGeom prst="line">
            <a:avLst/>
          </a:prstGeom>
          <a:ln w="15875">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4" name="Tekstfelt 13">
            <a:extLst>
              <a:ext uri="{FF2B5EF4-FFF2-40B4-BE49-F238E27FC236}">
                <a16:creationId xmlns:a16="http://schemas.microsoft.com/office/drawing/2014/main" id="{A6AC974C-9F06-D19E-0C2B-6B6175243F7E}"/>
              </a:ext>
            </a:extLst>
          </p:cNvPr>
          <p:cNvSpPr txBox="1"/>
          <p:nvPr/>
        </p:nvSpPr>
        <p:spPr>
          <a:xfrm>
            <a:off x="10128893" y="4424262"/>
            <a:ext cx="783139" cy="276999"/>
          </a:xfrm>
          <a:prstGeom prst="rect">
            <a:avLst/>
          </a:prstGeom>
          <a:noFill/>
        </p:spPr>
        <p:txBody>
          <a:bodyPr wrap="square" rtlCol="0">
            <a:spAutoFit/>
          </a:bodyPr>
          <a:lstStyle/>
          <a:p>
            <a:pPr algn="ctr"/>
            <a:r>
              <a:rPr lang="da-DK" sz="1200">
                <a:solidFill>
                  <a:schemeClr val="accent2"/>
                </a:solidFill>
                <a:latin typeface="+mj-lt"/>
                <a:cs typeface="Arial" panose="020B0604020202020204" pitchFamily="34" charset="0"/>
              </a:rPr>
              <a:t>Zoom</a:t>
            </a:r>
            <a:endParaRPr lang="en-DK" sz="1200">
              <a:solidFill>
                <a:schemeClr val="accent2"/>
              </a:solidFill>
              <a:latin typeface="+mj-lt"/>
              <a:cs typeface="Arial" panose="020B0604020202020204" pitchFamily="34" charset="0"/>
            </a:endParaRPr>
          </a:p>
        </p:txBody>
      </p:sp>
      <p:sp>
        <p:nvSpPr>
          <p:cNvPr id="9" name="Pladsholder til sidefod 8">
            <a:extLst>
              <a:ext uri="{FF2B5EF4-FFF2-40B4-BE49-F238E27FC236}">
                <a16:creationId xmlns:a16="http://schemas.microsoft.com/office/drawing/2014/main" id="{7020F422-8C91-079B-15CD-367985AFACA3}"/>
              </a:ext>
            </a:extLst>
          </p:cNvPr>
          <p:cNvSpPr>
            <a:spLocks noGrp="1"/>
          </p:cNvSpPr>
          <p:nvPr>
            <p:ph type="ftr" sz="quarter" idx="15"/>
          </p:nvPr>
        </p:nvSpPr>
        <p:spPr/>
        <p:txBody>
          <a:bodyPr/>
          <a:lstStyle/>
          <a:p>
            <a:r>
              <a:rPr lang="da-DK"/>
              <a:t>KL - Hypoteser på basis af sundhedsdata</a:t>
            </a:r>
          </a:p>
        </p:txBody>
      </p:sp>
      <p:sp>
        <p:nvSpPr>
          <p:cNvPr id="11" name="Pladsholder til slidenummer 10">
            <a:extLst>
              <a:ext uri="{FF2B5EF4-FFF2-40B4-BE49-F238E27FC236}">
                <a16:creationId xmlns:a16="http://schemas.microsoft.com/office/drawing/2014/main" id="{255D4D9F-F995-2C0F-ED2A-311A760EA898}"/>
              </a:ext>
            </a:extLst>
          </p:cNvPr>
          <p:cNvSpPr>
            <a:spLocks noGrp="1"/>
          </p:cNvSpPr>
          <p:nvPr>
            <p:ph type="sldNum" sz="quarter" idx="16"/>
          </p:nvPr>
        </p:nvSpPr>
        <p:spPr/>
        <p:txBody>
          <a:bodyPr/>
          <a:lstStyle/>
          <a:p>
            <a:fld id="{D067FB47-F157-A045-9CD5-4689ACA23093}" type="slidenum">
              <a:rPr lang="da-DK" smtClean="0"/>
              <a:pPr/>
              <a:t>42</a:t>
            </a:fld>
            <a:endParaRPr lang="da-DK"/>
          </a:p>
        </p:txBody>
      </p:sp>
    </p:spTree>
    <p:extLst>
      <p:ext uri="{BB962C8B-B14F-4D97-AF65-F5344CB8AC3E}">
        <p14:creationId xmlns:p14="http://schemas.microsoft.com/office/powerpoint/2010/main" val="741034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4A4F5F-89E7-2000-18E0-CDFA554623E5}"/>
              </a:ext>
            </a:extLst>
          </p:cNvPr>
          <p:cNvSpPr>
            <a:spLocks noGrp="1"/>
          </p:cNvSpPr>
          <p:nvPr>
            <p:ph type="title"/>
          </p:nvPr>
        </p:nvSpPr>
        <p:spPr/>
        <p:txBody>
          <a:bodyPr/>
          <a:lstStyle/>
          <a:p>
            <a:r>
              <a:rPr lang="da-DK" dirty="0"/>
              <a:t>Benchmarking</a:t>
            </a:r>
            <a:endParaRPr lang="en-US" dirty="0"/>
          </a:p>
        </p:txBody>
      </p:sp>
      <p:pic>
        <p:nvPicPr>
          <p:cNvPr id="5" name="Pladsholder til indhold 4">
            <a:extLst>
              <a:ext uri="{FF2B5EF4-FFF2-40B4-BE49-F238E27FC236}">
                <a16:creationId xmlns:a16="http://schemas.microsoft.com/office/drawing/2014/main" id="{F3CB9D43-A39B-F46A-C731-907D6EB04ABD}"/>
              </a:ext>
            </a:extLst>
          </p:cNvPr>
          <p:cNvPicPr>
            <a:picLocks noGrp="1" noChangeAspect="1"/>
          </p:cNvPicPr>
          <p:nvPr>
            <p:ph idx="1"/>
          </p:nvPr>
        </p:nvPicPr>
        <p:blipFill>
          <a:blip r:embed="rId2"/>
          <a:stretch>
            <a:fillRect/>
          </a:stretch>
        </p:blipFill>
        <p:spPr>
          <a:xfrm>
            <a:off x="1577032" y="1485900"/>
            <a:ext cx="9228640" cy="5148263"/>
          </a:xfrm>
        </p:spPr>
      </p:pic>
    </p:spTree>
    <p:extLst>
      <p:ext uri="{BB962C8B-B14F-4D97-AF65-F5344CB8AC3E}">
        <p14:creationId xmlns:p14="http://schemas.microsoft.com/office/powerpoint/2010/main" val="3959768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BAD77F-9E62-B167-1246-22D66F5DDBC6}"/>
              </a:ext>
            </a:extLst>
          </p:cNvPr>
          <p:cNvSpPr>
            <a:spLocks noGrp="1"/>
          </p:cNvSpPr>
          <p:nvPr>
            <p:ph type="title"/>
          </p:nvPr>
        </p:nvSpPr>
        <p:spPr/>
        <p:txBody>
          <a:bodyPr/>
          <a:lstStyle/>
          <a:p>
            <a:r>
              <a:rPr lang="da-DK" dirty="0">
                <a:solidFill>
                  <a:schemeClr val="accent4"/>
                </a:solidFill>
              </a:rPr>
              <a:t>Reflektion</a:t>
            </a:r>
            <a:endParaRPr lang="en-US" dirty="0">
              <a:solidFill>
                <a:schemeClr val="accent4"/>
              </a:solidFill>
            </a:endParaRPr>
          </a:p>
        </p:txBody>
      </p:sp>
      <p:sp>
        <p:nvSpPr>
          <p:cNvPr id="3" name="Pladsholder til indhold 2">
            <a:extLst>
              <a:ext uri="{FF2B5EF4-FFF2-40B4-BE49-F238E27FC236}">
                <a16:creationId xmlns:a16="http://schemas.microsoft.com/office/drawing/2014/main" id="{1F6D4A6E-BF10-636B-62C8-62E8C01AB822}"/>
              </a:ext>
            </a:extLst>
          </p:cNvPr>
          <p:cNvSpPr>
            <a:spLocks noGrp="1"/>
          </p:cNvSpPr>
          <p:nvPr>
            <p:ph idx="1"/>
          </p:nvPr>
        </p:nvSpPr>
        <p:spPr/>
        <p:txBody>
          <a:bodyPr/>
          <a:lstStyle/>
          <a:p>
            <a:r>
              <a:rPr lang="da-DK" dirty="0"/>
              <a:t>Hvis tilsvarende data var tilgængelig i Norge. Hvad ville I så være mest nysgerrige på?</a:t>
            </a:r>
            <a:endParaRPr lang="en-US" dirty="0"/>
          </a:p>
        </p:txBody>
      </p:sp>
    </p:spTree>
    <p:extLst>
      <p:ext uri="{BB962C8B-B14F-4D97-AF65-F5344CB8AC3E}">
        <p14:creationId xmlns:p14="http://schemas.microsoft.com/office/powerpoint/2010/main" val="1054363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afrundede hjørner 1">
            <a:extLst>
              <a:ext uri="{FF2B5EF4-FFF2-40B4-BE49-F238E27FC236}">
                <a16:creationId xmlns:a16="http://schemas.microsoft.com/office/drawing/2014/main" id="{B7EBE753-320C-4B89-B2CF-7F70908FF0ED}"/>
              </a:ext>
            </a:extLst>
          </p:cNvPr>
          <p:cNvSpPr/>
          <p:nvPr/>
        </p:nvSpPr>
        <p:spPr>
          <a:xfrm>
            <a:off x="2839199" y="2588430"/>
            <a:ext cx="6513603" cy="1681139"/>
          </a:xfrm>
          <a:prstGeom prst="roundRect">
            <a:avLst>
              <a:gd name="adj" fmla="val 10000"/>
            </a:avLst>
          </a:prstGeom>
          <a:solidFill>
            <a:schemeClr val="accent4"/>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uppe 3">
            <a:extLst>
              <a:ext uri="{FF2B5EF4-FFF2-40B4-BE49-F238E27FC236}">
                <a16:creationId xmlns:a16="http://schemas.microsoft.com/office/drawing/2014/main" id="{91476347-96AD-4714-AF7B-9454B5259A5B}"/>
              </a:ext>
            </a:extLst>
          </p:cNvPr>
          <p:cNvGrpSpPr/>
          <p:nvPr/>
        </p:nvGrpSpPr>
        <p:grpSpPr>
          <a:xfrm>
            <a:off x="4780914" y="2588430"/>
            <a:ext cx="4571887" cy="1681139"/>
            <a:chOff x="1941716" y="718"/>
            <a:chExt cx="4571887" cy="1681139"/>
          </a:xfrm>
        </p:grpSpPr>
        <p:sp>
          <p:nvSpPr>
            <p:cNvPr id="5" name="Rektangel 4">
              <a:extLst>
                <a:ext uri="{FF2B5EF4-FFF2-40B4-BE49-F238E27FC236}">
                  <a16:creationId xmlns:a16="http://schemas.microsoft.com/office/drawing/2014/main" id="{447E0CA0-1686-46CC-A7E9-EB3779F788FC}"/>
                </a:ext>
              </a:extLst>
            </p:cNvPr>
            <p:cNvSpPr/>
            <p:nvPr/>
          </p:nvSpPr>
          <p:spPr>
            <a:xfrm>
              <a:off x="1941716" y="718"/>
              <a:ext cx="4571887" cy="16811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6" name="Tekstfelt 5">
              <a:extLst>
                <a:ext uri="{FF2B5EF4-FFF2-40B4-BE49-F238E27FC236}">
                  <a16:creationId xmlns:a16="http://schemas.microsoft.com/office/drawing/2014/main" id="{7CDF6E31-1156-46BB-A7DC-7E1EA748DB60}"/>
                </a:ext>
              </a:extLst>
            </p:cNvPr>
            <p:cNvSpPr txBox="1"/>
            <p:nvPr/>
          </p:nvSpPr>
          <p:spPr>
            <a:xfrm>
              <a:off x="1941716" y="718"/>
              <a:ext cx="4571887" cy="1681139"/>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921" tIns="177921" rIns="177921" bIns="177921"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da-DK" sz="25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FSIII Flerfaglige overblik</a:t>
              </a:r>
              <a:endParaRPr kumimoji="0" lang="en-US" sz="25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endParaRPr>
            </a:p>
          </p:txBody>
        </p:sp>
      </p:grpSp>
      <p:pic>
        <p:nvPicPr>
          <p:cNvPr id="8" name="Grafik 7" descr="Projektorskærm med massiv udfyldning">
            <a:extLst>
              <a:ext uri="{FF2B5EF4-FFF2-40B4-BE49-F238E27FC236}">
                <a16:creationId xmlns:a16="http://schemas.microsoft.com/office/drawing/2014/main" id="{B66CC81B-008B-A1CF-9E73-4A2C8E4949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2857" y="2971799"/>
            <a:ext cx="914400" cy="914400"/>
          </a:xfrm>
          <a:prstGeom prst="rect">
            <a:avLst/>
          </a:prstGeom>
        </p:spPr>
      </p:pic>
    </p:spTree>
    <p:extLst>
      <p:ext uri="{BB962C8B-B14F-4D97-AF65-F5344CB8AC3E}">
        <p14:creationId xmlns:p14="http://schemas.microsoft.com/office/powerpoint/2010/main" val="829070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illede 27" descr="Et billede, der indeholder tog, sløret&#10;&#10;Automatisk genereret beskrivelse">
            <a:extLst>
              <a:ext uri="{FF2B5EF4-FFF2-40B4-BE49-F238E27FC236}">
                <a16:creationId xmlns:a16="http://schemas.microsoft.com/office/drawing/2014/main" id="{F7E8385B-2B93-4696-A9B1-811F572EE0D6}"/>
              </a:ext>
            </a:extLst>
          </p:cNvPr>
          <p:cNvPicPr>
            <a:picLocks noChangeAspect="1"/>
          </p:cNvPicPr>
          <p:nvPr/>
        </p:nvPicPr>
        <p:blipFill rotWithShape="1">
          <a:blip r:embed="rId2">
            <a:extLst>
              <a:ext uri="{28A0092B-C50C-407E-A947-70E740481C1C}">
                <a14:useLocalDpi xmlns:a14="http://schemas.microsoft.com/office/drawing/2010/main" val="0"/>
              </a:ext>
            </a:extLst>
          </a:blip>
          <a:srcRect t="79349"/>
          <a:stretch/>
        </p:blipFill>
        <p:spPr>
          <a:xfrm>
            <a:off x="-1426918" y="6398558"/>
            <a:ext cx="4352582" cy="464721"/>
          </a:xfrm>
          <a:prstGeom prst="rect">
            <a:avLst/>
          </a:prstGeom>
        </p:spPr>
      </p:pic>
      <p:sp>
        <p:nvSpPr>
          <p:cNvPr id="2" name="Titel 1">
            <a:extLst>
              <a:ext uri="{FF2B5EF4-FFF2-40B4-BE49-F238E27FC236}">
                <a16:creationId xmlns:a16="http://schemas.microsoft.com/office/drawing/2014/main" id="{95144B83-8076-4927-A380-D2D0B2624090}"/>
              </a:ext>
            </a:extLst>
          </p:cNvPr>
          <p:cNvSpPr>
            <a:spLocks noGrp="1"/>
          </p:cNvSpPr>
          <p:nvPr>
            <p:ph type="title"/>
          </p:nvPr>
        </p:nvSpPr>
        <p:spPr>
          <a:xfrm>
            <a:off x="838200" y="395700"/>
            <a:ext cx="10515600" cy="1325563"/>
          </a:xfrm>
        </p:spPr>
        <p:txBody>
          <a:bodyPr/>
          <a:lstStyle/>
          <a:p>
            <a:r>
              <a:rPr lang="da-DK" dirty="0">
                <a:solidFill>
                  <a:schemeClr val="accent6">
                    <a:lumMod val="75000"/>
                  </a:schemeClr>
                </a:solidFill>
              </a:rPr>
              <a:t>Klassificeret information - tilstande</a:t>
            </a:r>
          </a:p>
        </p:txBody>
      </p:sp>
      <p:sp>
        <p:nvSpPr>
          <p:cNvPr id="4" name="Rounded Rectangle 2">
            <a:extLst>
              <a:ext uri="{FF2B5EF4-FFF2-40B4-BE49-F238E27FC236}">
                <a16:creationId xmlns:a16="http://schemas.microsoft.com/office/drawing/2014/main" id="{733C1170-34F4-4541-A921-426D91ADE195}"/>
              </a:ext>
            </a:extLst>
          </p:cNvPr>
          <p:cNvSpPr/>
          <p:nvPr/>
        </p:nvSpPr>
        <p:spPr>
          <a:xfrm>
            <a:off x="2422821" y="1743656"/>
            <a:ext cx="659637" cy="3161557"/>
          </a:xfrm>
          <a:prstGeom prst="round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rPr>
              <a:t>FSIII </a:t>
            </a:r>
            <a:r>
              <a:rPr kumimoji="0" lang="en-US" sz="1800" b="1" i="0" u="none" strike="noStrike" kern="1200" cap="none" spc="0" normalizeH="0" baseline="0" noProof="0" dirty="0" err="1">
                <a:ln>
                  <a:noFill/>
                </a:ln>
                <a:solidFill>
                  <a:srgbClr val="0C295C">
                    <a:lumMod val="50000"/>
                  </a:srgbClr>
                </a:solidFill>
                <a:effectLst/>
                <a:uLnTx/>
                <a:uFillTx/>
                <a:latin typeface="Calibri" panose="020F0502020204030204"/>
                <a:ea typeface="+mn-ea"/>
                <a:cs typeface="+mn-cs"/>
              </a:rPr>
              <a:t>tilstande</a:t>
            </a:r>
            <a:endParaRPr kumimoji="0" lang="en-US" sz="1800" b="1"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endParaRPr>
          </a:p>
        </p:txBody>
      </p:sp>
      <p:sp>
        <p:nvSpPr>
          <p:cNvPr id="5" name="Rounded Rectangle 5">
            <a:extLst>
              <a:ext uri="{FF2B5EF4-FFF2-40B4-BE49-F238E27FC236}">
                <a16:creationId xmlns:a16="http://schemas.microsoft.com/office/drawing/2014/main" id="{1074CB46-44D1-41D2-82D3-F72114D152D0}"/>
              </a:ext>
            </a:extLst>
          </p:cNvPr>
          <p:cNvSpPr/>
          <p:nvPr/>
        </p:nvSpPr>
        <p:spPr>
          <a:xfrm>
            <a:off x="3106266" y="2561710"/>
            <a:ext cx="1565445" cy="81805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C295C">
                    <a:lumMod val="50000"/>
                  </a:srgbClr>
                </a:solidFill>
                <a:effectLst/>
                <a:uLnTx/>
                <a:uFillTx/>
                <a:latin typeface="Calibri" panose="020F0502020204030204"/>
                <a:ea typeface="+mn-ea"/>
                <a:cs typeface="+mn-cs"/>
              </a:rPr>
              <a:t>Funktionsevne-tilstande</a:t>
            </a:r>
            <a:endParaRPr kumimoji="0" lang="en-US" sz="1400" b="0"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endParaRPr>
          </a:p>
        </p:txBody>
      </p:sp>
      <p:sp>
        <p:nvSpPr>
          <p:cNvPr id="6" name="Rounded Rectangle 6">
            <a:extLst>
              <a:ext uri="{FF2B5EF4-FFF2-40B4-BE49-F238E27FC236}">
                <a16:creationId xmlns:a16="http://schemas.microsoft.com/office/drawing/2014/main" id="{35638B39-74B3-403B-A7CB-3574AD2E0242}"/>
              </a:ext>
            </a:extLst>
          </p:cNvPr>
          <p:cNvSpPr/>
          <p:nvPr/>
        </p:nvSpPr>
        <p:spPr>
          <a:xfrm>
            <a:off x="3106266" y="1743657"/>
            <a:ext cx="1565444" cy="81805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C295C">
                    <a:lumMod val="50000"/>
                  </a:srgbClr>
                </a:solidFill>
                <a:effectLst/>
                <a:uLnTx/>
                <a:uFillTx/>
                <a:latin typeface="Calibri" panose="020F0502020204030204"/>
                <a:ea typeface="+mn-ea"/>
                <a:cs typeface="+mn-cs"/>
              </a:rPr>
              <a:t>Helbreds-tilstande</a:t>
            </a:r>
            <a:endParaRPr kumimoji="0" lang="en-US" sz="1400" b="0"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endParaRPr>
          </a:p>
        </p:txBody>
      </p:sp>
      <p:sp>
        <p:nvSpPr>
          <p:cNvPr id="7" name="Rounded Rectangle 12">
            <a:extLst>
              <a:ext uri="{FF2B5EF4-FFF2-40B4-BE49-F238E27FC236}">
                <a16:creationId xmlns:a16="http://schemas.microsoft.com/office/drawing/2014/main" id="{C6062C8B-D2FD-4886-B495-22FD939341F2}"/>
              </a:ext>
            </a:extLst>
          </p:cNvPr>
          <p:cNvSpPr/>
          <p:nvPr/>
        </p:nvSpPr>
        <p:spPr>
          <a:xfrm>
            <a:off x="4698792" y="2575751"/>
            <a:ext cx="2668117" cy="820777"/>
          </a:xfrm>
          <a:prstGeom prst="roundRect">
            <a:avLst/>
          </a:prstGeom>
          <a:gradFill>
            <a:gsLst>
              <a:gs pos="0">
                <a:schemeClr val="accent5">
                  <a:tint val="50000"/>
                  <a:satMod val="300000"/>
                  <a:alpha val="50000"/>
                </a:schemeClr>
              </a:gs>
              <a:gs pos="35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Orientering</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Muskelstyrke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Fødeindtagelse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ounded Rectangle 13">
            <a:extLst>
              <a:ext uri="{FF2B5EF4-FFF2-40B4-BE49-F238E27FC236}">
                <a16:creationId xmlns:a16="http://schemas.microsoft.com/office/drawing/2014/main" id="{FA13DFBE-DA1A-4DCC-86A5-ADA1AD2E3501}"/>
              </a:ext>
            </a:extLst>
          </p:cNvPr>
          <p:cNvSpPr/>
          <p:nvPr/>
        </p:nvSpPr>
        <p:spPr>
          <a:xfrm>
            <a:off x="4708324" y="1743657"/>
            <a:ext cx="2668117" cy="818053"/>
          </a:xfrm>
          <a:prstGeom prst="roundRect">
            <a:avLst/>
          </a:prstGeom>
          <a:gradFill>
            <a:gsLst>
              <a:gs pos="0">
                <a:schemeClr val="accent1">
                  <a:tint val="50000"/>
                  <a:satMod val="300000"/>
                  <a:alpha val="50000"/>
                </a:schemeClr>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Problemer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med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mobilitet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roblem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med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væskebalance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roblemer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med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diabetisk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sår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Hukommelsesproblem</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ight Triangle 31">
            <a:extLst>
              <a:ext uri="{FF2B5EF4-FFF2-40B4-BE49-F238E27FC236}">
                <a16:creationId xmlns:a16="http://schemas.microsoft.com/office/drawing/2014/main" id="{93E6A626-1682-40CC-93DB-18BB965EC833}"/>
              </a:ext>
            </a:extLst>
          </p:cNvPr>
          <p:cNvSpPr/>
          <p:nvPr/>
        </p:nvSpPr>
        <p:spPr>
          <a:xfrm>
            <a:off x="7433027" y="1814172"/>
            <a:ext cx="1002201" cy="4129428"/>
          </a:xfrm>
          <a:prstGeom prst="rtTriangl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ight Triangle 32">
            <a:extLst>
              <a:ext uri="{FF2B5EF4-FFF2-40B4-BE49-F238E27FC236}">
                <a16:creationId xmlns:a16="http://schemas.microsoft.com/office/drawing/2014/main" id="{B624F1D0-CD78-4B8A-971B-C337D4ECD7CD}"/>
              </a:ext>
            </a:extLst>
          </p:cNvPr>
          <p:cNvSpPr/>
          <p:nvPr/>
        </p:nvSpPr>
        <p:spPr>
          <a:xfrm rot="10800000">
            <a:off x="7434216" y="1805532"/>
            <a:ext cx="1002201" cy="4138068"/>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33">
            <a:extLst>
              <a:ext uri="{FF2B5EF4-FFF2-40B4-BE49-F238E27FC236}">
                <a16:creationId xmlns:a16="http://schemas.microsoft.com/office/drawing/2014/main" id="{AEC8D57C-2EA4-42F6-B948-6EA86E719018}"/>
              </a:ext>
            </a:extLst>
          </p:cNvPr>
          <p:cNvSpPr txBox="1"/>
          <p:nvPr/>
        </p:nvSpPr>
        <p:spPr>
          <a:xfrm rot="16200000">
            <a:off x="6291638" y="3626871"/>
            <a:ext cx="33003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Referenceterminologi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SNOMED CT</a:t>
            </a:r>
          </a:p>
        </p:txBody>
      </p:sp>
      <p:sp>
        <p:nvSpPr>
          <p:cNvPr id="14" name="Right Arrow 1">
            <a:extLst>
              <a:ext uri="{FF2B5EF4-FFF2-40B4-BE49-F238E27FC236}">
                <a16:creationId xmlns:a16="http://schemas.microsoft.com/office/drawing/2014/main" id="{BDC44859-1B14-4639-8E3D-7E86BA0BD8BC}"/>
              </a:ext>
            </a:extLst>
          </p:cNvPr>
          <p:cNvSpPr/>
          <p:nvPr/>
        </p:nvSpPr>
        <p:spPr>
          <a:xfrm>
            <a:off x="7262346" y="2066606"/>
            <a:ext cx="311028" cy="23325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6">
            <a:extLst>
              <a:ext uri="{FF2B5EF4-FFF2-40B4-BE49-F238E27FC236}">
                <a16:creationId xmlns:a16="http://schemas.microsoft.com/office/drawing/2014/main" id="{616D8479-6EEB-4236-B139-F6FADF62393C}"/>
              </a:ext>
            </a:extLst>
          </p:cNvPr>
          <p:cNvSpPr/>
          <p:nvPr/>
        </p:nvSpPr>
        <p:spPr>
          <a:xfrm>
            <a:off x="7260230" y="2981997"/>
            <a:ext cx="311028" cy="23325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5">
            <a:extLst>
              <a:ext uri="{FF2B5EF4-FFF2-40B4-BE49-F238E27FC236}">
                <a16:creationId xmlns:a16="http://schemas.microsoft.com/office/drawing/2014/main" id="{81D1C2C4-51BA-46CA-B9A2-563FC9E2BA2F}"/>
              </a:ext>
            </a:extLst>
          </p:cNvPr>
          <p:cNvSpPr/>
          <p:nvPr/>
        </p:nvSpPr>
        <p:spPr>
          <a:xfrm>
            <a:off x="3106266" y="3393804"/>
            <a:ext cx="1565444" cy="8040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C295C">
                    <a:lumMod val="50000"/>
                  </a:srgbClr>
                </a:solidFill>
                <a:effectLst/>
                <a:uLnTx/>
                <a:uFillTx/>
                <a:latin typeface="Calibri" panose="020F0502020204030204"/>
                <a:ea typeface="+mn-ea"/>
                <a:cs typeface="+mn-cs"/>
              </a:rPr>
              <a:t>Træningstilstande</a:t>
            </a:r>
            <a:endParaRPr kumimoji="0" lang="en-US" sz="1400" b="0"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endParaRPr>
          </a:p>
        </p:txBody>
      </p:sp>
      <p:sp>
        <p:nvSpPr>
          <p:cNvPr id="17" name="Rounded Rectangle 5">
            <a:extLst>
              <a:ext uri="{FF2B5EF4-FFF2-40B4-BE49-F238E27FC236}">
                <a16:creationId xmlns:a16="http://schemas.microsoft.com/office/drawing/2014/main" id="{3C2FC4CF-453E-4904-97B2-0E92815B2376}"/>
              </a:ext>
            </a:extLst>
          </p:cNvPr>
          <p:cNvSpPr/>
          <p:nvPr/>
        </p:nvSpPr>
        <p:spPr>
          <a:xfrm>
            <a:off x="3106266" y="4211857"/>
            <a:ext cx="1565444" cy="69335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rPr>
              <a:t>§119 </a:t>
            </a:r>
            <a:r>
              <a:rPr kumimoji="0" lang="en-US" sz="1400" b="0" i="0" u="none" strike="noStrike" kern="1200" cap="none" spc="0" normalizeH="0" baseline="0" noProof="0" dirty="0" err="1">
                <a:ln>
                  <a:noFill/>
                </a:ln>
                <a:solidFill>
                  <a:srgbClr val="0C295C">
                    <a:lumMod val="50000"/>
                  </a:srgbClr>
                </a:solidFill>
                <a:effectLst/>
                <a:uLnTx/>
                <a:uFillTx/>
                <a:latin typeface="Calibri" panose="020F0502020204030204"/>
                <a:ea typeface="+mn-ea"/>
                <a:cs typeface="+mn-cs"/>
              </a:rPr>
              <a:t>tilstande</a:t>
            </a:r>
            <a:endParaRPr kumimoji="0" lang="en-US" sz="1400" b="0"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endParaRPr>
          </a:p>
        </p:txBody>
      </p:sp>
      <p:sp>
        <p:nvSpPr>
          <p:cNvPr id="18" name="Rounded Rectangle 13">
            <a:extLst>
              <a:ext uri="{FF2B5EF4-FFF2-40B4-BE49-F238E27FC236}">
                <a16:creationId xmlns:a16="http://schemas.microsoft.com/office/drawing/2014/main" id="{4962ECDF-C7B1-46ED-A649-D421EDAEC704}"/>
              </a:ext>
            </a:extLst>
          </p:cNvPr>
          <p:cNvSpPr/>
          <p:nvPr/>
        </p:nvSpPr>
        <p:spPr>
          <a:xfrm>
            <a:off x="4706208" y="3402820"/>
            <a:ext cx="2668117" cy="818053"/>
          </a:xfrm>
          <a:prstGeom prst="roundRect">
            <a:avLst/>
          </a:prstGeom>
          <a:gradFill>
            <a:gsLst>
              <a:gs pos="0">
                <a:schemeClr val="accent1">
                  <a:tint val="50000"/>
                  <a:satMod val="300000"/>
                  <a:alpha val="50000"/>
                </a:schemeClr>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Lave mad </a:t>
            </a: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Gang og bevægelse </a:t>
            </a: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Ledfunktion</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Balance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ounded Rectangle 2">
            <a:extLst>
              <a:ext uri="{FF2B5EF4-FFF2-40B4-BE49-F238E27FC236}">
                <a16:creationId xmlns:a16="http://schemas.microsoft.com/office/drawing/2014/main" id="{0ECE4F2B-A89D-4756-A1BD-7A6B75C99DE1}"/>
              </a:ext>
            </a:extLst>
          </p:cNvPr>
          <p:cNvSpPr/>
          <p:nvPr/>
        </p:nvSpPr>
        <p:spPr>
          <a:xfrm>
            <a:off x="2418921" y="4919254"/>
            <a:ext cx="659637" cy="1024346"/>
          </a:xfrm>
          <a:prstGeom prst="round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rPr>
              <a:t>FFB </a:t>
            </a:r>
            <a:r>
              <a:rPr kumimoji="0" lang="en-US" sz="1800" b="1" i="0" u="none" strike="noStrike" kern="1200" cap="none" spc="0" normalizeH="0" baseline="0" noProof="0" dirty="0" err="1">
                <a:ln>
                  <a:noFill/>
                </a:ln>
                <a:solidFill>
                  <a:srgbClr val="0C295C">
                    <a:lumMod val="50000"/>
                  </a:srgbClr>
                </a:solidFill>
                <a:effectLst/>
                <a:uLnTx/>
                <a:uFillTx/>
                <a:latin typeface="Calibri" panose="020F0502020204030204"/>
                <a:ea typeface="+mn-ea"/>
                <a:cs typeface="+mn-cs"/>
              </a:rPr>
              <a:t>tilstande</a:t>
            </a:r>
            <a:endParaRPr kumimoji="0" lang="en-US" sz="1800" b="1"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endParaRPr>
          </a:p>
        </p:txBody>
      </p:sp>
      <p:sp>
        <p:nvSpPr>
          <p:cNvPr id="20" name="Rounded Rectangle 5">
            <a:extLst>
              <a:ext uri="{FF2B5EF4-FFF2-40B4-BE49-F238E27FC236}">
                <a16:creationId xmlns:a16="http://schemas.microsoft.com/office/drawing/2014/main" id="{7111626D-D8B9-42AD-9427-5D40E9859025}"/>
              </a:ext>
            </a:extLst>
          </p:cNvPr>
          <p:cNvSpPr/>
          <p:nvPr/>
        </p:nvSpPr>
        <p:spPr>
          <a:xfrm>
            <a:off x="3106266" y="4919254"/>
            <a:ext cx="1565444" cy="102434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295C">
                    <a:lumMod val="50000"/>
                  </a:srgbClr>
                </a:solidFill>
                <a:effectLst/>
                <a:uLnTx/>
                <a:uFillTx/>
                <a:latin typeface="Calibri" panose="020F0502020204030204"/>
                <a:ea typeface="+mn-ea"/>
                <a:cs typeface="+mn-cs"/>
              </a:rPr>
              <a:t>FFB tilstande</a:t>
            </a:r>
            <a:endParaRPr kumimoji="0" lang="en-US" sz="1400" b="0" i="0" u="none" strike="noStrike" kern="1200" cap="none" spc="0" normalizeH="0" baseline="0" noProof="0" dirty="0">
              <a:ln>
                <a:noFill/>
              </a:ln>
              <a:solidFill>
                <a:srgbClr val="0C295C">
                  <a:lumMod val="50000"/>
                </a:srgbClr>
              </a:solidFill>
              <a:effectLst/>
              <a:uLnTx/>
              <a:uFillTx/>
              <a:latin typeface="Calibri" panose="020F0502020204030204"/>
              <a:ea typeface="+mn-ea"/>
              <a:cs typeface="+mn-cs"/>
            </a:endParaRPr>
          </a:p>
        </p:txBody>
      </p:sp>
      <p:sp>
        <p:nvSpPr>
          <p:cNvPr id="21" name="Rounded Rectangle 12">
            <a:extLst>
              <a:ext uri="{FF2B5EF4-FFF2-40B4-BE49-F238E27FC236}">
                <a16:creationId xmlns:a16="http://schemas.microsoft.com/office/drawing/2014/main" id="{A251F77F-1FBB-41CF-9BE6-25508ABB763A}"/>
              </a:ext>
            </a:extLst>
          </p:cNvPr>
          <p:cNvSpPr/>
          <p:nvPr/>
        </p:nvSpPr>
        <p:spPr>
          <a:xfrm>
            <a:off x="4713131" y="4230330"/>
            <a:ext cx="2668117" cy="693356"/>
          </a:xfrm>
          <a:prstGeom prst="roundRect">
            <a:avLst/>
          </a:prstGeom>
          <a:gradFill>
            <a:gsLst>
              <a:gs pos="0">
                <a:schemeClr val="accent5">
                  <a:tint val="50000"/>
                  <a:satMod val="300000"/>
                  <a:alpha val="50000"/>
                </a:schemeClr>
              </a:gs>
              <a:gs pos="35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Søvn og hvile</a:t>
            </a: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Medicin og stoffer </a:t>
            </a: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Sundhedskompetencer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ed Rectangle 13">
            <a:extLst>
              <a:ext uri="{FF2B5EF4-FFF2-40B4-BE49-F238E27FC236}">
                <a16:creationId xmlns:a16="http://schemas.microsoft.com/office/drawing/2014/main" id="{6CEF035A-75E0-4079-A26E-53F8556B09C4}"/>
              </a:ext>
            </a:extLst>
          </p:cNvPr>
          <p:cNvSpPr/>
          <p:nvPr/>
        </p:nvSpPr>
        <p:spPr>
          <a:xfrm>
            <a:off x="4697873" y="4945773"/>
            <a:ext cx="2668117" cy="997827"/>
          </a:xfrm>
          <a:prstGeom prst="roundRect">
            <a:avLst/>
          </a:prstGeom>
          <a:gradFill>
            <a:gsLst>
              <a:gs pos="0">
                <a:schemeClr val="accent1">
                  <a:tint val="50000"/>
                  <a:satMod val="300000"/>
                  <a:alpha val="50000"/>
                </a:schemeClr>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Kriminalitet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Varetage økonomi</a:t>
            </a: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Indkøb</a:t>
            </a:r>
          </a:p>
          <a:p>
            <a:pPr marL="284400" marR="0" lvl="0" indent="-1404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Færden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med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transportmidler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ight Arrow 1">
            <a:extLst>
              <a:ext uri="{FF2B5EF4-FFF2-40B4-BE49-F238E27FC236}">
                <a16:creationId xmlns:a16="http://schemas.microsoft.com/office/drawing/2014/main" id="{7CC3EA7B-C02D-494C-B24A-E6613621FA57}"/>
              </a:ext>
            </a:extLst>
          </p:cNvPr>
          <p:cNvSpPr/>
          <p:nvPr/>
        </p:nvSpPr>
        <p:spPr>
          <a:xfrm>
            <a:off x="7267646" y="3768099"/>
            <a:ext cx="311028" cy="23325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1">
            <a:extLst>
              <a:ext uri="{FF2B5EF4-FFF2-40B4-BE49-F238E27FC236}">
                <a16:creationId xmlns:a16="http://schemas.microsoft.com/office/drawing/2014/main" id="{38B12B41-DDE3-4B64-971E-FD3E5B2E9354}"/>
              </a:ext>
            </a:extLst>
          </p:cNvPr>
          <p:cNvSpPr/>
          <p:nvPr/>
        </p:nvSpPr>
        <p:spPr>
          <a:xfrm>
            <a:off x="7274068" y="4504932"/>
            <a:ext cx="311028" cy="23325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ight Arrow 1">
            <a:extLst>
              <a:ext uri="{FF2B5EF4-FFF2-40B4-BE49-F238E27FC236}">
                <a16:creationId xmlns:a16="http://schemas.microsoft.com/office/drawing/2014/main" id="{40FFA4E8-2DD4-43BB-84FD-9A91866C6235}"/>
              </a:ext>
            </a:extLst>
          </p:cNvPr>
          <p:cNvSpPr/>
          <p:nvPr/>
        </p:nvSpPr>
        <p:spPr>
          <a:xfrm>
            <a:off x="7260230" y="5463087"/>
            <a:ext cx="311028" cy="23325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Billede 25" descr="Et billede, der indeholder tog, sløret&#10;&#10;Automatisk genereret beskrivelse">
            <a:extLst>
              <a:ext uri="{FF2B5EF4-FFF2-40B4-BE49-F238E27FC236}">
                <a16:creationId xmlns:a16="http://schemas.microsoft.com/office/drawing/2014/main" id="{727B7CB8-1097-45FF-85BD-20BC0652EC01}"/>
              </a:ext>
            </a:extLst>
          </p:cNvPr>
          <p:cNvPicPr>
            <a:picLocks noChangeAspect="1"/>
          </p:cNvPicPr>
          <p:nvPr/>
        </p:nvPicPr>
        <p:blipFill rotWithShape="1">
          <a:blip r:embed="rId2">
            <a:extLst>
              <a:ext uri="{28A0092B-C50C-407E-A947-70E740481C1C}">
                <a14:useLocalDpi xmlns:a14="http://schemas.microsoft.com/office/drawing/2010/main" val="0"/>
              </a:ext>
            </a:extLst>
          </a:blip>
          <a:srcRect t="79349"/>
          <a:stretch/>
        </p:blipFill>
        <p:spPr>
          <a:xfrm>
            <a:off x="7269010" y="6396852"/>
            <a:ext cx="4922990" cy="464721"/>
          </a:xfrm>
          <a:prstGeom prst="rect">
            <a:avLst/>
          </a:prstGeom>
        </p:spPr>
      </p:pic>
      <p:pic>
        <p:nvPicPr>
          <p:cNvPr id="27" name="Billede 26" descr="Et billede, der indeholder tog, sløret&#10;&#10;Automatisk genereret beskrivelse">
            <a:extLst>
              <a:ext uri="{FF2B5EF4-FFF2-40B4-BE49-F238E27FC236}">
                <a16:creationId xmlns:a16="http://schemas.microsoft.com/office/drawing/2014/main" id="{79D0A6E9-9959-42F9-A5FC-F7ED29F6B742}"/>
              </a:ext>
            </a:extLst>
          </p:cNvPr>
          <p:cNvPicPr>
            <a:picLocks noChangeAspect="1"/>
          </p:cNvPicPr>
          <p:nvPr/>
        </p:nvPicPr>
        <p:blipFill rotWithShape="1">
          <a:blip r:embed="rId2">
            <a:extLst>
              <a:ext uri="{28A0092B-C50C-407E-A947-70E740481C1C}">
                <a14:useLocalDpi xmlns:a14="http://schemas.microsoft.com/office/drawing/2010/main" val="0"/>
              </a:ext>
            </a:extLst>
          </a:blip>
          <a:srcRect t="79349"/>
          <a:stretch/>
        </p:blipFill>
        <p:spPr>
          <a:xfrm flipH="1">
            <a:off x="2916428" y="6396851"/>
            <a:ext cx="4352582" cy="464721"/>
          </a:xfrm>
          <a:prstGeom prst="rect">
            <a:avLst/>
          </a:prstGeom>
        </p:spPr>
      </p:pic>
    </p:spTree>
    <p:extLst>
      <p:ext uri="{BB962C8B-B14F-4D97-AF65-F5344CB8AC3E}">
        <p14:creationId xmlns:p14="http://schemas.microsoft.com/office/powerpoint/2010/main" val="3705466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8D0A676-AA3E-4A97-92B1-A99DE410A7B3}"/>
              </a:ext>
            </a:extLst>
          </p:cNvPr>
          <p:cNvSpPr>
            <a:spLocks noGrp="1"/>
          </p:cNvSpPr>
          <p:nvPr>
            <p:ph type="title"/>
          </p:nvPr>
        </p:nvSpPr>
        <p:spPr>
          <a:xfrm>
            <a:off x="1169599" y="716267"/>
            <a:ext cx="7561264" cy="914910"/>
          </a:xfrm>
        </p:spPr>
        <p:txBody>
          <a:bodyPr/>
          <a:lstStyle/>
          <a:p>
            <a:r>
              <a:rPr lang="da-DK" dirty="0"/>
              <a:t>SNOMED </a:t>
            </a:r>
            <a:r>
              <a:rPr lang="da-DK" dirty="0" err="1"/>
              <a:t>Mapning</a:t>
            </a:r>
            <a:endParaRPr lang="da-DK" dirty="0"/>
          </a:p>
        </p:txBody>
      </p:sp>
      <p:sp>
        <p:nvSpPr>
          <p:cNvPr id="5" name="Pladsholder til slidenummer 4">
            <a:extLst>
              <a:ext uri="{FF2B5EF4-FFF2-40B4-BE49-F238E27FC236}">
                <a16:creationId xmlns:a16="http://schemas.microsoft.com/office/drawing/2014/main" id="{E2FD1AAE-0A66-4BD2-B067-A54588F1A2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en-GB" sz="1000" b="0" i="0" u="none" strike="noStrike" kern="1200" cap="none" spc="0" normalizeH="0" baseline="0" noProof="0" smtClean="0">
                <a:ln>
                  <a:noFill/>
                </a:ln>
                <a:solidFill>
                  <a:srgbClr val="003B7A"/>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000" b="0" i="0" u="none" strike="noStrike" kern="1200" cap="none" spc="0" normalizeH="0" baseline="0" noProof="0" dirty="0">
              <a:ln>
                <a:noFill/>
              </a:ln>
              <a:solidFill>
                <a:srgbClr val="003B7A"/>
              </a:solidFill>
              <a:effectLst/>
              <a:uLnTx/>
              <a:uFillTx/>
              <a:latin typeface="Arial" panose="020B0604020202020204"/>
              <a:ea typeface="+mn-ea"/>
              <a:cs typeface="+mn-cs"/>
            </a:endParaRPr>
          </a:p>
        </p:txBody>
      </p:sp>
      <p:graphicFrame>
        <p:nvGraphicFramePr>
          <p:cNvPr id="6" name="Tabel 5">
            <a:extLst>
              <a:ext uri="{FF2B5EF4-FFF2-40B4-BE49-F238E27FC236}">
                <a16:creationId xmlns:a16="http://schemas.microsoft.com/office/drawing/2014/main" id="{CDC72F1D-4292-4FD8-8854-04432B5E9A31}"/>
              </a:ext>
            </a:extLst>
          </p:cNvPr>
          <p:cNvGraphicFramePr>
            <a:graphicFrameLocks noGrp="1"/>
          </p:cNvGraphicFramePr>
          <p:nvPr/>
        </p:nvGraphicFramePr>
        <p:xfrm>
          <a:off x="1734093" y="4145392"/>
          <a:ext cx="2415540" cy="182880"/>
        </p:xfrm>
        <a:graphic>
          <a:graphicData uri="http://schemas.openxmlformats.org/drawingml/2006/table">
            <a:tbl>
              <a:tblPr bandRow="1">
                <a:tableStyleId>{D03447BB-5D67-496B-8E87-E561075AD55C}</a:tableStyleId>
              </a:tblPr>
              <a:tblGrid>
                <a:gridCol w="2415540">
                  <a:extLst>
                    <a:ext uri="{9D8B030D-6E8A-4147-A177-3AD203B41FA5}">
                      <a16:colId xmlns:a16="http://schemas.microsoft.com/office/drawing/2014/main" val="1245051268"/>
                    </a:ext>
                  </a:extLst>
                </a:gridCol>
              </a:tblGrid>
              <a:tr h="182880">
                <a:tc>
                  <a:txBody>
                    <a:bodyPr/>
                    <a:lstStyle/>
                    <a:p>
                      <a:pPr>
                        <a:lnSpc>
                          <a:spcPct val="107000"/>
                        </a:lnSpc>
                        <a:spcAft>
                          <a:spcPts val="0"/>
                        </a:spcAft>
                      </a:pPr>
                      <a:r>
                        <a:rPr lang="da-DK" sz="1100" dirty="0">
                          <a:effectLst/>
                        </a:rPr>
                        <a:t>Fund vedr. søvn</a:t>
                      </a:r>
                      <a:endParaRPr lang="da-DK"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01011414"/>
                  </a:ext>
                </a:extLst>
              </a:tr>
            </a:tbl>
          </a:graphicData>
        </a:graphic>
      </p:graphicFrame>
      <p:sp>
        <p:nvSpPr>
          <p:cNvPr id="8" name="Tekstfelt 7">
            <a:extLst>
              <a:ext uri="{FF2B5EF4-FFF2-40B4-BE49-F238E27FC236}">
                <a16:creationId xmlns:a16="http://schemas.microsoft.com/office/drawing/2014/main" id="{DF9E91A7-8D59-4153-B9F4-FBA94B090487}"/>
              </a:ext>
            </a:extLst>
          </p:cNvPr>
          <p:cNvSpPr txBox="1"/>
          <p:nvPr/>
        </p:nvSpPr>
        <p:spPr>
          <a:xfrm>
            <a:off x="6380745" y="3094320"/>
            <a:ext cx="1849865" cy="515206"/>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sng" strike="noStrike" kern="1200" cap="none" spc="0" normalizeH="0" baseline="0" noProof="0" dirty="0">
                <a:ln>
                  <a:noFill/>
                </a:ln>
                <a:solidFill>
                  <a:srgbClr val="0084C9"/>
                </a:solidFill>
                <a:effectLst/>
                <a:uLnTx/>
                <a:uFillTx/>
                <a:latin typeface="Arial" panose="020B0604020202020204"/>
                <a:ea typeface="+mn-ea"/>
                <a:cs typeface="+mn-cs"/>
              </a:rPr>
              <a:t>Søvn og hvile (sygepleje)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84C9"/>
                </a:solidFill>
                <a:effectLst/>
                <a:uLnTx/>
                <a:uFillTx/>
                <a:latin typeface="Calibri" panose="020F0502020204030204"/>
                <a:ea typeface="+mn-ea"/>
                <a:cs typeface="+mn-cs"/>
              </a:rPr>
              <a:t>Døgnrytmeproblemer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84C9"/>
                </a:solidFill>
                <a:effectLst/>
                <a:uLnTx/>
                <a:uFillTx/>
                <a:latin typeface="Calibri" panose="020F0502020204030204"/>
                <a:ea typeface="+mn-ea"/>
                <a:cs typeface="+mn-cs"/>
              </a:rPr>
              <a:t>Søvnproblemer</a:t>
            </a:r>
          </a:p>
        </p:txBody>
      </p:sp>
      <p:sp>
        <p:nvSpPr>
          <p:cNvPr id="9" name="Tekstboks 16">
            <a:extLst>
              <a:ext uri="{FF2B5EF4-FFF2-40B4-BE49-F238E27FC236}">
                <a16:creationId xmlns:a16="http://schemas.microsoft.com/office/drawing/2014/main" id="{47BC620B-97A6-4A4C-8811-4547195BB5DE}"/>
              </a:ext>
            </a:extLst>
          </p:cNvPr>
          <p:cNvSpPr txBox="1"/>
          <p:nvPr/>
        </p:nvSpPr>
        <p:spPr>
          <a:xfrm>
            <a:off x="5771846" y="4873000"/>
            <a:ext cx="32160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Sundhedsforhold (FFB)</a:t>
            </a:r>
          </a:p>
        </p:txBody>
      </p:sp>
      <p:sp>
        <p:nvSpPr>
          <p:cNvPr id="10" name="Tekstboks 22">
            <a:extLst>
              <a:ext uri="{FF2B5EF4-FFF2-40B4-BE49-F238E27FC236}">
                <a16:creationId xmlns:a16="http://schemas.microsoft.com/office/drawing/2014/main" id="{F38F152F-E90C-4C6F-A3A8-FCEC4966FA34}"/>
              </a:ext>
            </a:extLst>
          </p:cNvPr>
          <p:cNvSpPr txBox="1"/>
          <p:nvPr/>
        </p:nvSpPr>
        <p:spPr>
          <a:xfrm>
            <a:off x="5771846" y="5128528"/>
            <a:ext cx="2306946" cy="1546577"/>
          </a:xfrm>
          <a:prstGeom prst="rect">
            <a:avLst/>
          </a:prstGeom>
          <a:noFill/>
        </p:spPr>
        <p:txBody>
          <a:bodyPr wrap="square" numCol="1" rtlCol="0">
            <a:spAutoFit/>
          </a:bodyPr>
          <a:lstStyle>
            <a:defPPr>
              <a:defRPr lang="da-DK"/>
            </a:defPPr>
            <a:lvl1pPr marL="171450" marR="0" lvl="0" indent="-171450" fontAlgn="auto">
              <a:lnSpc>
                <a:spcPct val="100000"/>
              </a:lnSpc>
              <a:spcBef>
                <a:spcPts val="0"/>
              </a:spcBef>
              <a:spcAft>
                <a:spcPts val="0"/>
              </a:spcAft>
              <a:buClrTx/>
              <a:buSzTx/>
              <a:buFont typeface="Arial" panose="020B0604020202020204" pitchFamily="34" charset="0"/>
              <a:buChar char="•"/>
              <a:tabLst/>
              <a:defRPr kumimoji="0" sz="1050" b="0" i="0" u="none" strike="noStrike" kern="0" cap="none" spc="0" normalizeH="0" baseline="0">
                <a:ln>
                  <a:noFill/>
                </a:ln>
                <a:solidFill>
                  <a:schemeClr val="accent1">
                    <a:lumMod val="50000"/>
                  </a:schemeClr>
                </a:solidFill>
                <a:effectLst/>
                <a:uLnTx/>
                <a:uFillTx/>
                <a:latin typeface="Calibri" panose="020F0502020204030204"/>
              </a:defRPr>
            </a:lvl1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Kost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Søvn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Døgnrytme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Motion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Tobak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Rusmidler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Fysisk helbred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Sundhedsfaglig behandling og træning</a:t>
            </a:r>
          </a:p>
        </p:txBody>
      </p:sp>
      <p:sp>
        <p:nvSpPr>
          <p:cNvPr id="11" name="Tekstfelt 10">
            <a:extLst>
              <a:ext uri="{FF2B5EF4-FFF2-40B4-BE49-F238E27FC236}">
                <a16:creationId xmlns:a16="http://schemas.microsoft.com/office/drawing/2014/main" id="{B3E3756E-6FE7-4748-8821-E883A97801B3}"/>
              </a:ext>
            </a:extLst>
          </p:cNvPr>
          <p:cNvSpPr txBox="1"/>
          <p:nvPr/>
        </p:nvSpPr>
        <p:spPr>
          <a:xfrm>
            <a:off x="5698314" y="1830846"/>
            <a:ext cx="1607363" cy="821379"/>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sng" strike="noStrike" kern="1200" cap="none" spc="0" normalizeH="0" baseline="0" noProof="0" dirty="0">
                <a:ln>
                  <a:noFill/>
                </a:ln>
                <a:solidFill>
                  <a:srgbClr val="769B5C"/>
                </a:solidFill>
                <a:effectLst/>
                <a:uLnTx/>
                <a:uFillTx/>
                <a:latin typeface="Arial" panose="020B0604020202020204"/>
                <a:ea typeface="+mn-ea"/>
                <a:cs typeface="+mn-cs"/>
              </a:rPr>
              <a:t>Mental sundhed(§119)</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769B5C"/>
                </a:solidFill>
                <a:effectLst/>
                <a:uLnTx/>
                <a:uFillTx/>
                <a:latin typeface="Arial" panose="020B0604020202020204"/>
                <a:ea typeface="+mn-ea"/>
                <a:cs typeface="+mn-cs"/>
              </a:rPr>
              <a:t>Kognitiv funktion</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769B5C"/>
                </a:solidFill>
                <a:effectLst/>
                <a:uLnTx/>
                <a:uFillTx/>
                <a:latin typeface="Arial" panose="020B0604020202020204"/>
                <a:ea typeface="+mn-ea"/>
                <a:cs typeface="+mn-cs"/>
              </a:rPr>
              <a:t>Emotionel funktion</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769B5C"/>
                </a:solidFill>
                <a:effectLst/>
                <a:uLnTx/>
                <a:uFillTx/>
                <a:latin typeface="Arial" panose="020B0604020202020204"/>
                <a:ea typeface="+mn-ea"/>
                <a:cs typeface="+mn-cs"/>
              </a:rPr>
              <a:t>Søvn og hvile</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769B5C"/>
                </a:solidFill>
                <a:effectLst/>
                <a:uLnTx/>
                <a:uFillTx/>
                <a:latin typeface="Arial" panose="020B0604020202020204"/>
                <a:ea typeface="+mn-ea"/>
                <a:cs typeface="+mn-cs"/>
              </a:rPr>
              <a:t>Kropsopfattelse</a:t>
            </a:r>
          </a:p>
        </p:txBody>
      </p:sp>
      <p:cxnSp>
        <p:nvCxnSpPr>
          <p:cNvPr id="12" name="Lige pilforbindelse 11">
            <a:extLst>
              <a:ext uri="{FF2B5EF4-FFF2-40B4-BE49-F238E27FC236}">
                <a16:creationId xmlns:a16="http://schemas.microsoft.com/office/drawing/2014/main" id="{1845512C-7E8E-47EA-8A96-186D67D15529}"/>
              </a:ext>
            </a:extLst>
          </p:cNvPr>
          <p:cNvCxnSpPr>
            <a:cxnSpLocks/>
          </p:cNvCxnSpPr>
          <p:nvPr/>
        </p:nvCxnSpPr>
        <p:spPr>
          <a:xfrm flipH="1">
            <a:off x="4281847" y="2414822"/>
            <a:ext cx="1336768" cy="1813972"/>
          </a:xfrm>
          <a:prstGeom prst="straightConnector1">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1D7610F9-5914-4486-B49F-2C155BD75A3B}"/>
              </a:ext>
            </a:extLst>
          </p:cNvPr>
          <p:cNvCxnSpPr>
            <a:cxnSpLocks/>
          </p:cNvCxnSpPr>
          <p:nvPr/>
        </p:nvCxnSpPr>
        <p:spPr>
          <a:xfrm flipH="1">
            <a:off x="4281847" y="3508949"/>
            <a:ext cx="2098898" cy="719845"/>
          </a:xfrm>
          <a:prstGeom prst="straightConnector1">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Lige pilforbindelse 13">
            <a:extLst>
              <a:ext uri="{FF2B5EF4-FFF2-40B4-BE49-F238E27FC236}">
                <a16:creationId xmlns:a16="http://schemas.microsoft.com/office/drawing/2014/main" id="{0F53D60F-DC66-4F0F-9838-738C4504648C}"/>
              </a:ext>
            </a:extLst>
          </p:cNvPr>
          <p:cNvCxnSpPr>
            <a:cxnSpLocks/>
          </p:cNvCxnSpPr>
          <p:nvPr/>
        </p:nvCxnSpPr>
        <p:spPr>
          <a:xfrm flipH="1" flipV="1">
            <a:off x="4281847" y="4228794"/>
            <a:ext cx="1541780" cy="1151652"/>
          </a:xfrm>
          <a:prstGeom prst="straightConnector1">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020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6D22403-7634-4829-92FF-7A3E35DEF880}"/>
              </a:ext>
            </a:extLst>
          </p:cNvPr>
          <p:cNvSpPr>
            <a:spLocks noGrp="1"/>
          </p:cNvSpPr>
          <p:nvPr>
            <p:ph type="title"/>
          </p:nvPr>
        </p:nvSpPr>
        <p:spPr>
          <a:xfrm>
            <a:off x="1550367" y="526230"/>
            <a:ext cx="7561264" cy="914910"/>
          </a:xfrm>
        </p:spPr>
        <p:txBody>
          <a:bodyPr/>
          <a:lstStyle/>
          <a:p>
            <a:r>
              <a:rPr lang="da-DK" dirty="0"/>
              <a:t>Tilstandsrelationer</a:t>
            </a:r>
          </a:p>
        </p:txBody>
      </p:sp>
      <p:sp>
        <p:nvSpPr>
          <p:cNvPr id="5" name="Pladsholder til slidenummer 4">
            <a:extLst>
              <a:ext uri="{FF2B5EF4-FFF2-40B4-BE49-F238E27FC236}">
                <a16:creationId xmlns:a16="http://schemas.microsoft.com/office/drawing/2014/main" id="{46A68ED1-FCCA-4E59-AC32-8D23B29BF0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en-GB" sz="1000" b="0" i="0" u="none" strike="noStrike" kern="1200" cap="none" spc="0" normalizeH="0" baseline="0" noProof="0" smtClean="0">
                <a:ln>
                  <a:noFill/>
                </a:ln>
                <a:solidFill>
                  <a:srgbClr val="003B7A"/>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000" b="0" i="0" u="none" strike="noStrike" kern="1200" cap="none" spc="0" normalizeH="0" baseline="0" noProof="0" dirty="0">
              <a:ln>
                <a:noFill/>
              </a:ln>
              <a:solidFill>
                <a:srgbClr val="003B7A"/>
              </a:solidFill>
              <a:effectLst/>
              <a:uLnTx/>
              <a:uFillTx/>
              <a:latin typeface="Arial" panose="020B0604020202020204"/>
              <a:ea typeface="+mn-ea"/>
              <a:cs typeface="+mn-cs"/>
            </a:endParaRPr>
          </a:p>
        </p:txBody>
      </p:sp>
      <p:sp>
        <p:nvSpPr>
          <p:cNvPr id="9" name="Tekstfelt 8">
            <a:extLst>
              <a:ext uri="{FF2B5EF4-FFF2-40B4-BE49-F238E27FC236}">
                <a16:creationId xmlns:a16="http://schemas.microsoft.com/office/drawing/2014/main" id="{14D7025B-005E-48B4-A57E-C45685DA8A7A}"/>
              </a:ext>
            </a:extLst>
          </p:cNvPr>
          <p:cNvSpPr txBox="1"/>
          <p:nvPr/>
        </p:nvSpPr>
        <p:spPr>
          <a:xfrm>
            <a:off x="7858670" y="2977362"/>
            <a:ext cx="1849865" cy="515206"/>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sng" strike="noStrike" kern="1200" cap="none" spc="0" normalizeH="0" baseline="0" noProof="0" dirty="0">
                <a:ln>
                  <a:noFill/>
                </a:ln>
                <a:solidFill>
                  <a:srgbClr val="0084C9"/>
                </a:solidFill>
                <a:effectLst/>
                <a:uLnTx/>
                <a:uFillTx/>
                <a:latin typeface="Arial" panose="020B0604020202020204"/>
                <a:ea typeface="+mn-ea"/>
                <a:cs typeface="+mn-cs"/>
              </a:rPr>
              <a:t>Søvn og hvile (sygepleje)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84C9"/>
                </a:solidFill>
                <a:effectLst/>
                <a:uLnTx/>
                <a:uFillTx/>
                <a:latin typeface="Calibri" panose="020F0502020204030204"/>
                <a:ea typeface="+mn-ea"/>
                <a:cs typeface="+mn-cs"/>
              </a:rPr>
              <a:t>Døgnrytmeproblemer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84C9"/>
                </a:solidFill>
                <a:effectLst/>
                <a:uLnTx/>
                <a:uFillTx/>
                <a:latin typeface="Calibri" panose="020F0502020204030204"/>
                <a:ea typeface="+mn-ea"/>
                <a:cs typeface="+mn-cs"/>
              </a:rPr>
              <a:t>Søvnproblemer</a:t>
            </a:r>
          </a:p>
        </p:txBody>
      </p:sp>
      <p:cxnSp>
        <p:nvCxnSpPr>
          <p:cNvPr id="13" name="Lige pilforbindelse 12">
            <a:extLst>
              <a:ext uri="{FF2B5EF4-FFF2-40B4-BE49-F238E27FC236}">
                <a16:creationId xmlns:a16="http://schemas.microsoft.com/office/drawing/2014/main" id="{6B838C1D-49A5-47A1-B572-907391B91D32}"/>
              </a:ext>
            </a:extLst>
          </p:cNvPr>
          <p:cNvCxnSpPr>
            <a:cxnSpLocks/>
          </p:cNvCxnSpPr>
          <p:nvPr/>
        </p:nvCxnSpPr>
        <p:spPr>
          <a:xfrm flipH="1">
            <a:off x="2192742" y="4299795"/>
            <a:ext cx="1034955" cy="58390"/>
          </a:xfrm>
          <a:prstGeom prst="straightConnector1">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0" name="Tabel 19">
            <a:extLst>
              <a:ext uri="{FF2B5EF4-FFF2-40B4-BE49-F238E27FC236}">
                <a16:creationId xmlns:a16="http://schemas.microsoft.com/office/drawing/2014/main" id="{673A5472-C27E-4866-B768-BBF79CBC3E3D}"/>
              </a:ext>
            </a:extLst>
          </p:cNvPr>
          <p:cNvGraphicFramePr>
            <a:graphicFrameLocks noGrp="1"/>
          </p:cNvGraphicFramePr>
          <p:nvPr>
            <p:extLst>
              <p:ext uri="{D42A27DB-BD31-4B8C-83A1-F6EECF244321}">
                <p14:modId xmlns:p14="http://schemas.microsoft.com/office/powerpoint/2010/main" val="2832237909"/>
              </p:ext>
            </p:extLst>
          </p:nvPr>
        </p:nvGraphicFramePr>
        <p:xfrm>
          <a:off x="3344232" y="4025475"/>
          <a:ext cx="2415540" cy="365760"/>
        </p:xfrm>
        <a:graphic>
          <a:graphicData uri="http://schemas.openxmlformats.org/drawingml/2006/table">
            <a:tbl>
              <a:tblPr bandRow="1">
                <a:tableStyleId>{D03447BB-5D67-496B-8E87-E561075AD55C}</a:tableStyleId>
              </a:tblPr>
              <a:tblGrid>
                <a:gridCol w="2415540">
                  <a:extLst>
                    <a:ext uri="{9D8B030D-6E8A-4147-A177-3AD203B41FA5}">
                      <a16:colId xmlns:a16="http://schemas.microsoft.com/office/drawing/2014/main" val="1245051268"/>
                    </a:ext>
                  </a:extLst>
                </a:gridCol>
              </a:tblGrid>
              <a:tr h="182880">
                <a:tc>
                  <a:txBody>
                    <a:bodyPr/>
                    <a:lstStyle/>
                    <a:p>
                      <a:pPr>
                        <a:lnSpc>
                          <a:spcPct val="107000"/>
                        </a:lnSpc>
                        <a:spcAft>
                          <a:spcPts val="0"/>
                        </a:spcAft>
                      </a:pPr>
                      <a:r>
                        <a:rPr lang="da-DK" sz="1100" dirty="0">
                          <a:effectLst/>
                        </a:rPr>
                        <a:t>Fund vedr. søvn</a:t>
                      </a:r>
                      <a:endParaRPr lang="da-DK"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01011414"/>
                  </a:ext>
                </a:extLst>
              </a:tr>
              <a:tr h="182880">
                <a:tc>
                  <a:txBody>
                    <a:bodyPr/>
                    <a:lstStyle/>
                    <a:p>
                      <a:pPr>
                        <a:lnSpc>
                          <a:spcPct val="107000"/>
                        </a:lnSpc>
                        <a:spcAft>
                          <a:spcPts val="0"/>
                        </a:spcAft>
                      </a:pPr>
                      <a:r>
                        <a:rPr lang="da-DK" sz="1100" dirty="0">
                          <a:effectLst/>
                        </a:rPr>
                        <a:t>Abnorm </a:t>
                      </a:r>
                      <a:r>
                        <a:rPr lang="da-DK" sz="1100" dirty="0" err="1">
                          <a:effectLst/>
                        </a:rPr>
                        <a:t>cirkadian</a:t>
                      </a:r>
                      <a:r>
                        <a:rPr lang="da-DK" sz="1100" dirty="0">
                          <a:effectLst/>
                        </a:rPr>
                        <a:t> rytme</a:t>
                      </a:r>
                      <a:endParaRPr lang="da-DK"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76987790"/>
                  </a:ext>
                </a:extLst>
              </a:tr>
            </a:tbl>
          </a:graphicData>
        </a:graphic>
      </p:graphicFrame>
      <p:sp>
        <p:nvSpPr>
          <p:cNvPr id="23" name="Tekstfelt 22">
            <a:extLst>
              <a:ext uri="{FF2B5EF4-FFF2-40B4-BE49-F238E27FC236}">
                <a16:creationId xmlns:a16="http://schemas.microsoft.com/office/drawing/2014/main" id="{1847DC50-BF19-4602-9454-2BAF3DCAA16A}"/>
              </a:ext>
            </a:extLst>
          </p:cNvPr>
          <p:cNvSpPr txBox="1"/>
          <p:nvPr/>
        </p:nvSpPr>
        <p:spPr>
          <a:xfrm>
            <a:off x="3115630" y="3017709"/>
            <a:ext cx="3220277" cy="238783"/>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3B7A"/>
                </a:solidFill>
                <a:effectLst/>
                <a:uLnTx/>
                <a:uFillTx/>
                <a:latin typeface="Arial" panose="020B0604020202020204"/>
                <a:ea typeface="+mn-ea"/>
                <a:cs typeface="+mn-cs"/>
              </a:rPr>
              <a:t>Sæt af SNOMED begreber</a:t>
            </a:r>
          </a:p>
        </p:txBody>
      </p:sp>
      <p:cxnSp>
        <p:nvCxnSpPr>
          <p:cNvPr id="24" name="Lige pilforbindelse 23">
            <a:extLst>
              <a:ext uri="{FF2B5EF4-FFF2-40B4-BE49-F238E27FC236}">
                <a16:creationId xmlns:a16="http://schemas.microsoft.com/office/drawing/2014/main" id="{1BE5ECE6-7193-4F34-8DE0-0D3060A7621F}"/>
              </a:ext>
            </a:extLst>
          </p:cNvPr>
          <p:cNvCxnSpPr>
            <a:cxnSpLocks/>
            <a:stCxn id="9" idx="1"/>
            <a:endCxn id="20" idx="3"/>
          </p:cNvCxnSpPr>
          <p:nvPr/>
        </p:nvCxnSpPr>
        <p:spPr>
          <a:xfrm flipH="1">
            <a:off x="5759772" y="3234965"/>
            <a:ext cx="2098898" cy="973390"/>
          </a:xfrm>
          <a:prstGeom prst="straightConnector1">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kstboks 16">
            <a:extLst>
              <a:ext uri="{FF2B5EF4-FFF2-40B4-BE49-F238E27FC236}">
                <a16:creationId xmlns:a16="http://schemas.microsoft.com/office/drawing/2014/main" id="{AFC20B51-56A2-4B4E-A542-664AEFC6C0A3}"/>
              </a:ext>
            </a:extLst>
          </p:cNvPr>
          <p:cNvSpPr txBox="1"/>
          <p:nvPr/>
        </p:nvSpPr>
        <p:spPr>
          <a:xfrm>
            <a:off x="7249771" y="4756042"/>
            <a:ext cx="32160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Sundhedsforhold (FFB)</a:t>
            </a:r>
          </a:p>
        </p:txBody>
      </p:sp>
      <p:cxnSp>
        <p:nvCxnSpPr>
          <p:cNvPr id="28" name="Lige pilforbindelse 27">
            <a:extLst>
              <a:ext uri="{FF2B5EF4-FFF2-40B4-BE49-F238E27FC236}">
                <a16:creationId xmlns:a16="http://schemas.microsoft.com/office/drawing/2014/main" id="{C003F596-0BB7-41E9-83B9-F4B6BD15AA0D}"/>
              </a:ext>
            </a:extLst>
          </p:cNvPr>
          <p:cNvCxnSpPr>
            <a:cxnSpLocks/>
            <a:endCxn id="20" idx="3"/>
          </p:cNvCxnSpPr>
          <p:nvPr/>
        </p:nvCxnSpPr>
        <p:spPr>
          <a:xfrm flipH="1" flipV="1">
            <a:off x="5759772" y="4208355"/>
            <a:ext cx="1615064" cy="1218412"/>
          </a:xfrm>
          <a:prstGeom prst="straightConnector1">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kstboks 22">
            <a:extLst>
              <a:ext uri="{FF2B5EF4-FFF2-40B4-BE49-F238E27FC236}">
                <a16:creationId xmlns:a16="http://schemas.microsoft.com/office/drawing/2014/main" id="{2C1CF562-4720-420F-A2CE-E6BFE4409040}"/>
              </a:ext>
            </a:extLst>
          </p:cNvPr>
          <p:cNvSpPr txBox="1"/>
          <p:nvPr/>
        </p:nvSpPr>
        <p:spPr>
          <a:xfrm>
            <a:off x="7249771" y="5011570"/>
            <a:ext cx="2306946" cy="1546577"/>
          </a:xfrm>
          <a:prstGeom prst="rect">
            <a:avLst/>
          </a:prstGeom>
          <a:noFill/>
        </p:spPr>
        <p:txBody>
          <a:bodyPr wrap="square" numCol="1" rtlCol="0">
            <a:spAutoFit/>
          </a:bodyPr>
          <a:lstStyle>
            <a:defPPr>
              <a:defRPr lang="da-DK"/>
            </a:defPPr>
            <a:lvl1pPr marL="171450" marR="0" lvl="0" indent="-171450" fontAlgn="auto">
              <a:lnSpc>
                <a:spcPct val="100000"/>
              </a:lnSpc>
              <a:spcBef>
                <a:spcPts val="0"/>
              </a:spcBef>
              <a:spcAft>
                <a:spcPts val="0"/>
              </a:spcAft>
              <a:buClrTx/>
              <a:buSzTx/>
              <a:buFont typeface="Arial" panose="020B0604020202020204" pitchFamily="34" charset="0"/>
              <a:buChar char="•"/>
              <a:tabLst/>
              <a:defRPr kumimoji="0" sz="1050" b="0" i="0" u="none" strike="noStrike" kern="0" cap="none" spc="0" normalizeH="0" baseline="0">
                <a:ln>
                  <a:noFill/>
                </a:ln>
                <a:solidFill>
                  <a:schemeClr val="accent1">
                    <a:lumMod val="50000"/>
                  </a:schemeClr>
                </a:solidFill>
                <a:effectLst/>
                <a:uLnTx/>
                <a:uFillTx/>
                <a:latin typeface="Calibri" panose="020F0502020204030204"/>
              </a:defRPr>
            </a:lvl1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Kost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Søvn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Døgnrytme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Motion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Tobak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Rusmidler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Fysisk helbred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50" b="0" i="0" u="none" strike="noStrike" kern="0" cap="none" spc="0" normalizeH="0" baseline="0" noProof="0" dirty="0">
                <a:ln>
                  <a:noFill/>
                </a:ln>
                <a:solidFill>
                  <a:srgbClr val="003B7A">
                    <a:lumMod val="50000"/>
                  </a:srgbClr>
                </a:solidFill>
                <a:effectLst/>
                <a:uLnTx/>
                <a:uFillTx/>
                <a:latin typeface="Calibri" panose="020F0502020204030204"/>
                <a:ea typeface="+mn-ea"/>
                <a:cs typeface="+mn-cs"/>
              </a:rPr>
              <a:t>Sundhedsfaglig behandling og træning</a:t>
            </a:r>
          </a:p>
        </p:txBody>
      </p:sp>
      <p:sp>
        <p:nvSpPr>
          <p:cNvPr id="25" name="Tekstfelt 24">
            <a:extLst>
              <a:ext uri="{FF2B5EF4-FFF2-40B4-BE49-F238E27FC236}">
                <a16:creationId xmlns:a16="http://schemas.microsoft.com/office/drawing/2014/main" id="{653BB6AC-BBDC-48F0-B285-0697E6DBD587}"/>
              </a:ext>
            </a:extLst>
          </p:cNvPr>
          <p:cNvSpPr txBox="1"/>
          <p:nvPr/>
        </p:nvSpPr>
        <p:spPr>
          <a:xfrm>
            <a:off x="7176239" y="1713888"/>
            <a:ext cx="1607363" cy="821379"/>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sng" strike="noStrike" kern="1200" cap="none" spc="0" normalizeH="0" baseline="0" noProof="0" dirty="0">
                <a:ln>
                  <a:noFill/>
                </a:ln>
                <a:solidFill>
                  <a:srgbClr val="769B5C"/>
                </a:solidFill>
                <a:effectLst/>
                <a:uLnTx/>
                <a:uFillTx/>
                <a:latin typeface="Arial" panose="020B0604020202020204"/>
                <a:ea typeface="+mn-ea"/>
                <a:cs typeface="+mn-cs"/>
              </a:rPr>
              <a:t>Mental sundhed(§119)</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769B5C"/>
                </a:solidFill>
                <a:effectLst/>
                <a:uLnTx/>
                <a:uFillTx/>
                <a:latin typeface="Arial" panose="020B0604020202020204"/>
                <a:ea typeface="+mn-ea"/>
                <a:cs typeface="+mn-cs"/>
              </a:rPr>
              <a:t>Kognitiv funktion</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769B5C"/>
                </a:solidFill>
                <a:effectLst/>
                <a:uLnTx/>
                <a:uFillTx/>
                <a:latin typeface="Arial" panose="020B0604020202020204"/>
                <a:ea typeface="+mn-ea"/>
                <a:cs typeface="+mn-cs"/>
              </a:rPr>
              <a:t>Emotionel funktion</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769B5C"/>
                </a:solidFill>
                <a:effectLst/>
                <a:uLnTx/>
                <a:uFillTx/>
                <a:latin typeface="Arial" panose="020B0604020202020204"/>
                <a:ea typeface="+mn-ea"/>
                <a:cs typeface="+mn-cs"/>
              </a:rPr>
              <a:t>Søvn og hvile</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769B5C"/>
                </a:solidFill>
                <a:effectLst/>
                <a:uLnTx/>
                <a:uFillTx/>
                <a:latin typeface="Arial" panose="020B0604020202020204"/>
                <a:ea typeface="+mn-ea"/>
                <a:cs typeface="+mn-cs"/>
              </a:rPr>
              <a:t>Kropsopfattelse</a:t>
            </a:r>
          </a:p>
        </p:txBody>
      </p:sp>
      <p:cxnSp>
        <p:nvCxnSpPr>
          <p:cNvPr id="29" name="Lige pilforbindelse 28">
            <a:extLst>
              <a:ext uri="{FF2B5EF4-FFF2-40B4-BE49-F238E27FC236}">
                <a16:creationId xmlns:a16="http://schemas.microsoft.com/office/drawing/2014/main" id="{C012271A-897B-48B2-9853-9A85142D224F}"/>
              </a:ext>
            </a:extLst>
          </p:cNvPr>
          <p:cNvCxnSpPr>
            <a:cxnSpLocks/>
          </p:cNvCxnSpPr>
          <p:nvPr/>
        </p:nvCxnSpPr>
        <p:spPr>
          <a:xfrm flipH="1">
            <a:off x="5759772" y="2297864"/>
            <a:ext cx="1336768" cy="1813972"/>
          </a:xfrm>
          <a:prstGeom prst="straightConnector1">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kstfelt 20">
            <a:extLst>
              <a:ext uri="{FF2B5EF4-FFF2-40B4-BE49-F238E27FC236}">
                <a16:creationId xmlns:a16="http://schemas.microsoft.com/office/drawing/2014/main" id="{7BA3D670-2E3C-4970-82A2-3D379FE809A7}"/>
              </a:ext>
            </a:extLst>
          </p:cNvPr>
          <p:cNvSpPr txBox="1"/>
          <p:nvPr/>
        </p:nvSpPr>
        <p:spPr>
          <a:xfrm>
            <a:off x="1294686" y="3763350"/>
            <a:ext cx="1607363" cy="821379"/>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sng" strike="noStrike" kern="1200" cap="none" spc="0" normalizeH="0" baseline="0" noProof="0" dirty="0">
                <a:ln>
                  <a:noFill/>
                </a:ln>
                <a:solidFill>
                  <a:srgbClr val="769B5C"/>
                </a:solidFill>
                <a:effectLst/>
                <a:uLnTx/>
                <a:uFillTx/>
                <a:latin typeface="Arial" panose="020B0604020202020204"/>
                <a:ea typeface="+mn-ea"/>
                <a:cs typeface="+mn-cs"/>
              </a:rPr>
              <a:t>Mental sundhed(§119)</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769B5C"/>
                </a:solidFill>
                <a:effectLst/>
                <a:uLnTx/>
                <a:uFillTx/>
                <a:latin typeface="Arial" panose="020B0604020202020204"/>
                <a:ea typeface="+mn-ea"/>
                <a:cs typeface="+mn-cs"/>
              </a:rPr>
              <a:t>Kognitiv funktion</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769B5C"/>
                </a:solidFill>
                <a:effectLst/>
                <a:uLnTx/>
                <a:uFillTx/>
                <a:latin typeface="Arial" panose="020B0604020202020204"/>
                <a:ea typeface="+mn-ea"/>
                <a:cs typeface="+mn-cs"/>
              </a:rPr>
              <a:t>Emotionel funktion</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769B5C"/>
                </a:solidFill>
                <a:effectLst/>
                <a:uLnTx/>
                <a:uFillTx/>
                <a:latin typeface="Arial" panose="020B0604020202020204"/>
                <a:ea typeface="+mn-ea"/>
                <a:cs typeface="+mn-cs"/>
              </a:rPr>
              <a:t>Søvn og hvile</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769B5C"/>
                </a:solidFill>
                <a:effectLst/>
                <a:uLnTx/>
                <a:uFillTx/>
                <a:latin typeface="Arial" panose="020B0604020202020204"/>
                <a:ea typeface="+mn-ea"/>
                <a:cs typeface="+mn-cs"/>
              </a:rPr>
              <a:t>Kropsopfattelse</a:t>
            </a:r>
          </a:p>
        </p:txBody>
      </p:sp>
      <p:cxnSp>
        <p:nvCxnSpPr>
          <p:cNvPr id="30" name="Lige pilforbindelse 29">
            <a:extLst>
              <a:ext uri="{FF2B5EF4-FFF2-40B4-BE49-F238E27FC236}">
                <a16:creationId xmlns:a16="http://schemas.microsoft.com/office/drawing/2014/main" id="{926531BA-50D9-4A32-A9C4-06035DE830E6}"/>
              </a:ext>
            </a:extLst>
          </p:cNvPr>
          <p:cNvCxnSpPr>
            <a:cxnSpLocks/>
          </p:cNvCxnSpPr>
          <p:nvPr/>
        </p:nvCxnSpPr>
        <p:spPr>
          <a:xfrm flipH="1">
            <a:off x="5759772" y="3391991"/>
            <a:ext cx="2098898" cy="719845"/>
          </a:xfrm>
          <a:prstGeom prst="straightConnector1">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Lige pilforbindelse 31">
            <a:extLst>
              <a:ext uri="{FF2B5EF4-FFF2-40B4-BE49-F238E27FC236}">
                <a16:creationId xmlns:a16="http://schemas.microsoft.com/office/drawing/2014/main" id="{C7D19769-7606-44EE-BA23-10F8EE158AEF}"/>
              </a:ext>
            </a:extLst>
          </p:cNvPr>
          <p:cNvCxnSpPr>
            <a:cxnSpLocks/>
          </p:cNvCxnSpPr>
          <p:nvPr/>
        </p:nvCxnSpPr>
        <p:spPr>
          <a:xfrm flipH="1" flipV="1">
            <a:off x="5759772" y="4111836"/>
            <a:ext cx="1541780" cy="1151652"/>
          </a:xfrm>
          <a:prstGeom prst="straightConnector1">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Lige pilforbindelse 49">
            <a:extLst>
              <a:ext uri="{FF2B5EF4-FFF2-40B4-BE49-F238E27FC236}">
                <a16:creationId xmlns:a16="http://schemas.microsoft.com/office/drawing/2014/main" id="{0A8B8E8E-866F-48FF-BCB2-95586CF935B3}"/>
              </a:ext>
            </a:extLst>
          </p:cNvPr>
          <p:cNvCxnSpPr>
            <a:cxnSpLocks/>
          </p:cNvCxnSpPr>
          <p:nvPr/>
        </p:nvCxnSpPr>
        <p:spPr>
          <a:xfrm flipH="1">
            <a:off x="2192742" y="4111836"/>
            <a:ext cx="1034955" cy="246349"/>
          </a:xfrm>
          <a:prstGeom prst="straightConnector1">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165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F50E509-1C26-2712-7A77-C5D79F11CA95}"/>
              </a:ext>
            </a:extLst>
          </p:cNvPr>
          <p:cNvSpPr>
            <a:spLocks noGrp="1"/>
          </p:cNvSpPr>
          <p:nvPr>
            <p:ph type="title"/>
          </p:nvPr>
        </p:nvSpPr>
        <p:spPr/>
        <p:txBody>
          <a:bodyPr/>
          <a:lstStyle/>
          <a:p>
            <a:endParaRPr lang="en-US" dirty="0"/>
          </a:p>
        </p:txBody>
      </p:sp>
      <p:pic>
        <p:nvPicPr>
          <p:cNvPr id="25" name="Billede 24">
            <a:extLst>
              <a:ext uri="{FF2B5EF4-FFF2-40B4-BE49-F238E27FC236}">
                <a16:creationId xmlns:a16="http://schemas.microsoft.com/office/drawing/2014/main" id="{F3B37772-4DCB-1F27-D42B-7994F3569F0A}"/>
              </a:ext>
            </a:extLst>
          </p:cNvPr>
          <p:cNvPicPr>
            <a:picLocks noChangeAspect="1"/>
          </p:cNvPicPr>
          <p:nvPr/>
        </p:nvPicPr>
        <p:blipFill>
          <a:blip r:embed="rId13"/>
          <a:stretch>
            <a:fillRect/>
          </a:stretch>
        </p:blipFill>
        <p:spPr>
          <a:xfrm>
            <a:off x="1629540" y="889842"/>
            <a:ext cx="9330613" cy="5831633"/>
          </a:xfrm>
          <a:prstGeom prst="rect">
            <a:avLst/>
          </a:prstGeom>
        </p:spPr>
      </p:pic>
      <p:sp>
        <p:nvSpPr>
          <p:cNvPr id="26" name="Rectangle 10">
            <a:extLst>
              <a:ext uri="{FF2B5EF4-FFF2-40B4-BE49-F238E27FC236}">
                <a16:creationId xmlns:a16="http://schemas.microsoft.com/office/drawing/2014/main" id="{7B9BAABA-7A97-C169-6C48-BD9EE1EDEA98}"/>
              </a:ext>
            </a:extLst>
          </p:cNvPr>
          <p:cNvSpPr/>
          <p:nvPr>
            <p:custDataLst>
              <p:tags r:id="rId1"/>
            </p:custDataLst>
          </p:nvPr>
        </p:nvSpPr>
        <p:spPr>
          <a:xfrm>
            <a:off x="3585023" y="2394361"/>
            <a:ext cx="2992670" cy="1923126"/>
          </a:xfrm>
          <a:prstGeom prst="rect">
            <a:avLst/>
          </a:prstGeom>
          <a:solidFill>
            <a:srgbClr val="5B9BD5">
              <a:lumMod val="60000"/>
              <a:lumOff val="40000"/>
            </a:srgbClr>
          </a:solidFill>
          <a:ln w="6350" cap="flat" cmpd="sng" algn="ctr">
            <a:solidFill>
              <a:srgbClr val="6E858B"/>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black"/>
              </a:solidFill>
              <a:effectLst/>
              <a:uLnTx/>
              <a:uFillTx/>
              <a:latin typeface="Segoe UI Semilight" panose="020B0402040204020203" pitchFamily="34" charset="0"/>
              <a:ea typeface="Bradley Hand" charset="0"/>
              <a:cs typeface="Segoe UI Semilight" panose="020B0402040204020203" pitchFamily="34" charset="0"/>
            </a:endParaRPr>
          </a:p>
        </p:txBody>
      </p:sp>
      <p:sp>
        <p:nvSpPr>
          <p:cNvPr id="27" name="Rectangle 10">
            <a:extLst>
              <a:ext uri="{FF2B5EF4-FFF2-40B4-BE49-F238E27FC236}">
                <a16:creationId xmlns:a16="http://schemas.microsoft.com/office/drawing/2014/main" id="{CB914B75-0E21-5B7B-0BB3-A39A4E3C0115}"/>
              </a:ext>
            </a:extLst>
          </p:cNvPr>
          <p:cNvSpPr/>
          <p:nvPr>
            <p:custDataLst>
              <p:tags r:id="rId2"/>
            </p:custDataLst>
          </p:nvPr>
        </p:nvSpPr>
        <p:spPr>
          <a:xfrm>
            <a:off x="3585023" y="4403255"/>
            <a:ext cx="2992670" cy="641907"/>
          </a:xfrm>
          <a:prstGeom prst="rect">
            <a:avLst/>
          </a:prstGeom>
          <a:solidFill>
            <a:srgbClr val="5B9BD5">
              <a:lumMod val="20000"/>
              <a:lumOff val="80000"/>
            </a:srgbClr>
          </a:solidFill>
          <a:ln w="6350" cap="flat" cmpd="sng" algn="ctr">
            <a:solidFill>
              <a:srgbClr val="6E858B"/>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black"/>
              </a:solidFill>
              <a:effectLst/>
              <a:uLnTx/>
              <a:uFillTx/>
              <a:latin typeface="Segoe UI Semilight" panose="020B0402040204020203" pitchFamily="34" charset="0"/>
              <a:ea typeface="Bradley Hand" charset="0"/>
              <a:cs typeface="Segoe UI Semilight" panose="020B0402040204020203" pitchFamily="34" charset="0"/>
            </a:endParaRPr>
          </a:p>
        </p:txBody>
      </p:sp>
      <p:sp>
        <p:nvSpPr>
          <p:cNvPr id="28" name="Rectangle 10">
            <a:extLst>
              <a:ext uri="{FF2B5EF4-FFF2-40B4-BE49-F238E27FC236}">
                <a16:creationId xmlns:a16="http://schemas.microsoft.com/office/drawing/2014/main" id="{DE069BF1-AB66-426A-CA17-362D13DF1C33}"/>
              </a:ext>
            </a:extLst>
          </p:cNvPr>
          <p:cNvSpPr/>
          <p:nvPr>
            <p:custDataLst>
              <p:tags r:id="rId3"/>
            </p:custDataLst>
          </p:nvPr>
        </p:nvSpPr>
        <p:spPr>
          <a:xfrm>
            <a:off x="3585023" y="5084086"/>
            <a:ext cx="2992670" cy="641907"/>
          </a:xfrm>
          <a:prstGeom prst="rect">
            <a:avLst/>
          </a:prstGeom>
          <a:solidFill>
            <a:srgbClr val="5B9BD5">
              <a:lumMod val="20000"/>
              <a:lumOff val="80000"/>
            </a:srgbClr>
          </a:solidFill>
          <a:ln w="6350" cap="flat" cmpd="sng" algn="ctr">
            <a:solidFill>
              <a:srgbClr val="6E858B"/>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black"/>
              </a:solidFill>
              <a:effectLst/>
              <a:uLnTx/>
              <a:uFillTx/>
              <a:latin typeface="Segoe UI Semilight" panose="020B0402040204020203" pitchFamily="34" charset="0"/>
              <a:ea typeface="Bradley Hand" charset="0"/>
              <a:cs typeface="Segoe UI Semilight" panose="020B0402040204020203" pitchFamily="34" charset="0"/>
            </a:endParaRPr>
          </a:p>
        </p:txBody>
      </p:sp>
      <p:sp>
        <p:nvSpPr>
          <p:cNvPr id="29" name="Rektangel 28">
            <a:extLst>
              <a:ext uri="{FF2B5EF4-FFF2-40B4-BE49-F238E27FC236}">
                <a16:creationId xmlns:a16="http://schemas.microsoft.com/office/drawing/2014/main" id="{912FDA4F-4B26-05AE-5983-51287CF19B10}"/>
              </a:ext>
            </a:extLst>
          </p:cNvPr>
          <p:cNvSpPr/>
          <p:nvPr>
            <p:custDataLst>
              <p:tags r:id="rId4"/>
            </p:custDataLst>
          </p:nvPr>
        </p:nvSpPr>
        <p:spPr>
          <a:xfrm>
            <a:off x="3581309" y="5052023"/>
            <a:ext cx="2113676" cy="246221"/>
          </a:xfrm>
          <a:prstGeom prst="rect">
            <a:avLst/>
          </a:prstGeom>
        </p:spPr>
        <p:txBody>
          <a:bodyPr wrap="square">
            <a:spAutoFit/>
          </a:bodyPr>
          <a:lstStyle/>
          <a:p>
            <a:r>
              <a:rPr lang="en-GB" sz="1000" b="1" i="1" dirty="0" err="1">
                <a:solidFill>
                  <a:srgbClr val="67927C"/>
                </a:solidFill>
                <a:latin typeface="Segoe UI Semilight" panose="020B0402040204020203" pitchFamily="34" charset="0"/>
                <a:cs typeface="Segoe UI Semilight" panose="020B0402040204020203" pitchFamily="34" charset="0"/>
              </a:rPr>
              <a:t>Kroppen</a:t>
            </a:r>
            <a:endParaRPr lang="en-GB" sz="1000" b="1" i="1" dirty="0">
              <a:solidFill>
                <a:srgbClr val="67927C"/>
              </a:solidFill>
              <a:latin typeface="Segoe UI Semilight" panose="020B0402040204020203" pitchFamily="34" charset="0"/>
              <a:cs typeface="Segoe UI Semilight" panose="020B0402040204020203" pitchFamily="34" charset="0"/>
            </a:endParaRPr>
          </a:p>
        </p:txBody>
      </p:sp>
      <p:sp>
        <p:nvSpPr>
          <p:cNvPr id="30" name="Rektangel 29">
            <a:extLst>
              <a:ext uri="{FF2B5EF4-FFF2-40B4-BE49-F238E27FC236}">
                <a16:creationId xmlns:a16="http://schemas.microsoft.com/office/drawing/2014/main" id="{3F33DC06-F3DC-C38B-A874-91C13BFA6015}"/>
              </a:ext>
            </a:extLst>
          </p:cNvPr>
          <p:cNvSpPr/>
          <p:nvPr>
            <p:custDataLst>
              <p:tags r:id="rId5"/>
            </p:custDataLst>
          </p:nvPr>
        </p:nvSpPr>
        <p:spPr>
          <a:xfrm>
            <a:off x="3581309" y="4371851"/>
            <a:ext cx="1470093" cy="246221"/>
          </a:xfrm>
          <a:prstGeom prst="rect">
            <a:avLst/>
          </a:prstGeom>
        </p:spPr>
        <p:txBody>
          <a:bodyPr wrap="square">
            <a:spAutoFit/>
          </a:bodyPr>
          <a:lstStyle/>
          <a:p>
            <a:r>
              <a:rPr lang="en-GB" sz="1000" b="1" i="1" dirty="0" err="1">
                <a:solidFill>
                  <a:srgbClr val="67927C"/>
                </a:solidFill>
                <a:latin typeface="Segoe UI Semilight" panose="020B0402040204020203" pitchFamily="34" charset="0"/>
                <a:cs typeface="Segoe UI Semilight" panose="020B0402040204020203" pitchFamily="34" charset="0"/>
              </a:rPr>
              <a:t>Sundhedsadfærd</a:t>
            </a:r>
            <a:endParaRPr lang="en-GB" sz="1000" b="1" i="1" dirty="0">
              <a:solidFill>
                <a:srgbClr val="67927C"/>
              </a:solidFill>
              <a:latin typeface="Segoe UI Semilight" panose="020B0402040204020203" pitchFamily="34" charset="0"/>
              <a:cs typeface="Segoe UI Semilight" panose="020B0402040204020203" pitchFamily="34" charset="0"/>
            </a:endParaRPr>
          </a:p>
        </p:txBody>
      </p:sp>
      <p:sp>
        <p:nvSpPr>
          <p:cNvPr id="31" name="Rektangel 30">
            <a:extLst>
              <a:ext uri="{FF2B5EF4-FFF2-40B4-BE49-F238E27FC236}">
                <a16:creationId xmlns:a16="http://schemas.microsoft.com/office/drawing/2014/main" id="{ED8E6C71-5DC5-8F8C-01B7-B81F2D0D2262}"/>
              </a:ext>
            </a:extLst>
          </p:cNvPr>
          <p:cNvSpPr/>
          <p:nvPr>
            <p:custDataLst>
              <p:tags r:id="rId6"/>
            </p:custDataLst>
          </p:nvPr>
        </p:nvSpPr>
        <p:spPr>
          <a:xfrm>
            <a:off x="3581309" y="2363617"/>
            <a:ext cx="1470093" cy="246221"/>
          </a:xfrm>
          <a:prstGeom prst="rect">
            <a:avLst/>
          </a:prstGeom>
        </p:spPr>
        <p:txBody>
          <a:bodyPr wrap="square">
            <a:spAutoFit/>
          </a:bodyPr>
          <a:lstStyle/>
          <a:p>
            <a:r>
              <a:rPr lang="en-GB" sz="1000" b="1" i="1" dirty="0">
                <a:solidFill>
                  <a:srgbClr val="70AD47">
                    <a:lumMod val="75000"/>
                  </a:srgbClr>
                </a:solidFill>
                <a:latin typeface="Segoe UI Semilight" panose="020B0402040204020203" pitchFamily="34" charset="0"/>
                <a:cs typeface="Segoe UI Semilight" panose="020B0402040204020203" pitchFamily="34" charset="0"/>
              </a:rPr>
              <a:t>Mental </a:t>
            </a:r>
            <a:r>
              <a:rPr lang="en-GB" sz="1000" b="1" i="1" dirty="0" err="1">
                <a:solidFill>
                  <a:srgbClr val="70AD47">
                    <a:lumMod val="75000"/>
                  </a:srgbClr>
                </a:solidFill>
                <a:latin typeface="Segoe UI Semilight" panose="020B0402040204020203" pitchFamily="34" charset="0"/>
                <a:cs typeface="Segoe UI Semilight" panose="020B0402040204020203" pitchFamily="34" charset="0"/>
              </a:rPr>
              <a:t>sundhed</a:t>
            </a:r>
            <a:endParaRPr lang="en-GB" sz="1000" b="1" i="1" dirty="0">
              <a:solidFill>
                <a:srgbClr val="70AD47">
                  <a:lumMod val="75000"/>
                </a:srgbClr>
              </a:solidFill>
              <a:latin typeface="Segoe UI Semilight" panose="020B0402040204020203" pitchFamily="34" charset="0"/>
              <a:cs typeface="Segoe UI Semilight" panose="020B0402040204020203" pitchFamily="34" charset="0"/>
            </a:endParaRPr>
          </a:p>
        </p:txBody>
      </p:sp>
      <p:sp>
        <p:nvSpPr>
          <p:cNvPr id="32" name="Rektangel 31">
            <a:extLst>
              <a:ext uri="{FF2B5EF4-FFF2-40B4-BE49-F238E27FC236}">
                <a16:creationId xmlns:a16="http://schemas.microsoft.com/office/drawing/2014/main" id="{E9EEBAB4-C72D-B123-DA4F-6B46DEBD9694}"/>
              </a:ext>
            </a:extLst>
          </p:cNvPr>
          <p:cNvSpPr/>
          <p:nvPr/>
        </p:nvSpPr>
        <p:spPr>
          <a:xfrm>
            <a:off x="3725161" y="2595689"/>
            <a:ext cx="2455339" cy="1618775"/>
          </a:xfrm>
          <a:prstGeom prst="rect">
            <a:avLst/>
          </a:prstGeom>
          <a:solidFill>
            <a:sysClr val="window" lastClr="FFFFFF"/>
          </a:solidFill>
          <a:ln w="9525" cap="flat" cmpd="sng" algn="ctr">
            <a:solidFill>
              <a:srgbClr val="70AD47"/>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AD47"/>
              </a:solidFill>
              <a:effectLst/>
              <a:uLnTx/>
              <a:uFillTx/>
              <a:latin typeface="Calibri" panose="020F0502020204030204"/>
              <a:ea typeface="+mn-ea"/>
              <a:cs typeface="+mn-cs"/>
            </a:endParaRPr>
          </a:p>
        </p:txBody>
      </p:sp>
      <p:sp>
        <p:nvSpPr>
          <p:cNvPr id="33" name="Rektangel 32">
            <a:extLst>
              <a:ext uri="{FF2B5EF4-FFF2-40B4-BE49-F238E27FC236}">
                <a16:creationId xmlns:a16="http://schemas.microsoft.com/office/drawing/2014/main" id="{E9F6F825-553C-1D63-C86E-957E4DCC1B59}"/>
              </a:ext>
            </a:extLst>
          </p:cNvPr>
          <p:cNvSpPr/>
          <p:nvPr/>
        </p:nvSpPr>
        <p:spPr>
          <a:xfrm>
            <a:off x="3725157" y="4642214"/>
            <a:ext cx="2455339" cy="348584"/>
          </a:xfrm>
          <a:prstGeom prst="rect">
            <a:avLst/>
          </a:prstGeom>
          <a:solidFill>
            <a:sysClr val="window" lastClr="FFFFFF"/>
          </a:solidFill>
          <a:ln w="9525" cap="flat" cmpd="sng" algn="ctr">
            <a:solidFill>
              <a:srgbClr val="70AD47"/>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AD47"/>
              </a:solidFill>
              <a:effectLst/>
              <a:uLnTx/>
              <a:uFillTx/>
              <a:latin typeface="Calibri" panose="020F0502020204030204"/>
              <a:ea typeface="+mn-ea"/>
              <a:cs typeface="+mn-cs"/>
            </a:endParaRPr>
          </a:p>
        </p:txBody>
      </p:sp>
      <p:sp>
        <p:nvSpPr>
          <p:cNvPr id="34" name="Rektangel 33">
            <a:extLst>
              <a:ext uri="{FF2B5EF4-FFF2-40B4-BE49-F238E27FC236}">
                <a16:creationId xmlns:a16="http://schemas.microsoft.com/office/drawing/2014/main" id="{8D0398F7-451B-7BFB-E941-C8D539605A91}"/>
              </a:ext>
            </a:extLst>
          </p:cNvPr>
          <p:cNvSpPr/>
          <p:nvPr/>
        </p:nvSpPr>
        <p:spPr>
          <a:xfrm>
            <a:off x="3737510" y="5302281"/>
            <a:ext cx="2455339" cy="348584"/>
          </a:xfrm>
          <a:prstGeom prst="rect">
            <a:avLst/>
          </a:prstGeom>
          <a:solidFill>
            <a:sysClr val="window" lastClr="FFFFFF"/>
          </a:solidFill>
          <a:ln w="9525" cap="flat" cmpd="sng" algn="ctr">
            <a:solidFill>
              <a:srgbClr val="70AD47"/>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AD47"/>
              </a:solidFill>
              <a:effectLst/>
              <a:uLnTx/>
              <a:uFillTx/>
              <a:latin typeface="Calibri" panose="020F0502020204030204"/>
              <a:ea typeface="+mn-ea"/>
              <a:cs typeface="+mn-cs"/>
            </a:endParaRPr>
          </a:p>
        </p:txBody>
      </p:sp>
      <p:sp>
        <p:nvSpPr>
          <p:cNvPr id="35" name="Rektangel 34">
            <a:extLst>
              <a:ext uri="{FF2B5EF4-FFF2-40B4-BE49-F238E27FC236}">
                <a16:creationId xmlns:a16="http://schemas.microsoft.com/office/drawing/2014/main" id="{F7F9274C-C759-E65E-2BD6-774A449A5BC9}"/>
              </a:ext>
            </a:extLst>
          </p:cNvPr>
          <p:cNvSpPr/>
          <p:nvPr>
            <p:custDataLst>
              <p:tags r:id="rId7"/>
            </p:custDataLst>
          </p:nvPr>
        </p:nvSpPr>
        <p:spPr>
          <a:xfrm>
            <a:off x="3525593" y="2113371"/>
            <a:ext cx="2344525" cy="261610"/>
          </a:xfrm>
          <a:prstGeom prst="rect">
            <a:avLst/>
          </a:prstGeom>
        </p:spPr>
        <p:txBody>
          <a:bodyPr wrap="square">
            <a:spAutoFit/>
          </a:bodyPr>
          <a:lstStyle/>
          <a:p>
            <a:r>
              <a:rPr lang="en-GB" sz="1100" b="1" i="1" dirty="0" err="1">
                <a:solidFill>
                  <a:srgbClr val="67927C"/>
                </a:solidFill>
                <a:latin typeface="Segoe UI Semilight" panose="020B0402040204020203" pitchFamily="34" charset="0"/>
                <a:cs typeface="Segoe UI Semilight" panose="020B0402040204020203" pitchFamily="34" charset="0"/>
              </a:rPr>
              <a:t>Sundhedsfremme</a:t>
            </a:r>
            <a:r>
              <a:rPr lang="en-GB" sz="1100" b="1" i="1" dirty="0">
                <a:solidFill>
                  <a:srgbClr val="67927C"/>
                </a:solidFill>
                <a:latin typeface="Segoe UI Semilight" panose="020B0402040204020203" pitchFamily="34" charset="0"/>
                <a:cs typeface="Segoe UI Semilight" panose="020B0402040204020203" pitchFamily="34" charset="0"/>
              </a:rPr>
              <a:t> </a:t>
            </a:r>
            <a:r>
              <a:rPr lang="en-GB" sz="1100" b="1" i="1" dirty="0" err="1">
                <a:solidFill>
                  <a:srgbClr val="67927C"/>
                </a:solidFill>
                <a:latin typeface="Segoe UI Semilight" panose="020B0402040204020203" pitchFamily="34" charset="0"/>
                <a:cs typeface="Segoe UI Semilight" panose="020B0402040204020203" pitchFamily="34" charset="0"/>
              </a:rPr>
              <a:t>og</a:t>
            </a:r>
            <a:r>
              <a:rPr lang="en-GB" sz="1100" b="1" i="1" dirty="0">
                <a:solidFill>
                  <a:srgbClr val="67927C"/>
                </a:solidFill>
                <a:latin typeface="Segoe UI Semilight" panose="020B0402040204020203" pitchFamily="34" charset="0"/>
                <a:cs typeface="Segoe UI Semilight" panose="020B0402040204020203" pitchFamily="34" charset="0"/>
              </a:rPr>
              <a:t> </a:t>
            </a:r>
            <a:r>
              <a:rPr lang="en-GB" sz="1100" b="1" i="1" dirty="0" err="1">
                <a:solidFill>
                  <a:srgbClr val="67927C"/>
                </a:solidFill>
                <a:latin typeface="Segoe UI Semilight" panose="020B0402040204020203" pitchFamily="34" charset="0"/>
                <a:cs typeface="Segoe UI Semilight" panose="020B0402040204020203" pitchFamily="34" charset="0"/>
              </a:rPr>
              <a:t>forebyggelse</a:t>
            </a:r>
            <a:endParaRPr lang="en-GB" sz="1100" b="1" i="1" dirty="0">
              <a:solidFill>
                <a:srgbClr val="67927C"/>
              </a:solidFill>
              <a:latin typeface="Segoe UI Semilight" panose="020B0402040204020203" pitchFamily="34" charset="0"/>
              <a:cs typeface="Segoe UI Semilight" panose="020B0402040204020203" pitchFamily="34" charset="0"/>
            </a:endParaRPr>
          </a:p>
        </p:txBody>
      </p:sp>
      <p:sp>
        <p:nvSpPr>
          <p:cNvPr id="36" name="Rektangel 35">
            <a:extLst>
              <a:ext uri="{FF2B5EF4-FFF2-40B4-BE49-F238E27FC236}">
                <a16:creationId xmlns:a16="http://schemas.microsoft.com/office/drawing/2014/main" id="{56CB7F36-CC6E-91F9-A7EF-4DFA14AFB9C8}"/>
              </a:ext>
            </a:extLst>
          </p:cNvPr>
          <p:cNvSpPr/>
          <p:nvPr/>
        </p:nvSpPr>
        <p:spPr>
          <a:xfrm>
            <a:off x="6320638" y="4088604"/>
            <a:ext cx="148196" cy="175461"/>
          </a:xfrm>
          <a:prstGeom prst="rect">
            <a:avLst/>
          </a:prstGeom>
          <a:solidFill>
            <a:srgbClr val="A5A5A5">
              <a:lumMod val="60000"/>
              <a:lumOff val="4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0AD47">
                    <a:lumMod val="75000"/>
                  </a:srgbClr>
                </a:solidFill>
                <a:effectLst/>
                <a:uLnTx/>
                <a:uFillTx/>
                <a:latin typeface="Calibri" panose="020F0502020204030204"/>
                <a:ea typeface="+mn-ea"/>
                <a:cs typeface="+mn-cs"/>
              </a:rPr>
              <a:t>+</a:t>
            </a:r>
          </a:p>
        </p:txBody>
      </p:sp>
      <p:pic>
        <p:nvPicPr>
          <p:cNvPr id="39" name="Picture 19">
            <a:extLst>
              <a:ext uri="{FF2B5EF4-FFF2-40B4-BE49-F238E27FC236}">
                <a16:creationId xmlns:a16="http://schemas.microsoft.com/office/drawing/2014/main" id="{A852FAB6-904B-AA3C-1619-2B885C6B1DE3}"/>
              </a:ext>
            </a:extLst>
          </p:cNvPr>
          <p:cNvPicPr>
            <a:picLocks noChangeAspect="1"/>
          </p:cNvPicPr>
          <p:nvPr/>
        </p:nvPicPr>
        <p:blipFill>
          <a:blip r:embed="rId14"/>
          <a:stretch>
            <a:fillRect/>
          </a:stretch>
        </p:blipFill>
        <p:spPr>
          <a:xfrm rot="5400000">
            <a:off x="6347720" y="4088226"/>
            <a:ext cx="317238" cy="422984"/>
          </a:xfrm>
          <a:prstGeom prst="rect">
            <a:avLst/>
          </a:prstGeom>
        </p:spPr>
      </p:pic>
      <p:pic>
        <p:nvPicPr>
          <p:cNvPr id="47" name="Picture 2">
            <a:extLst>
              <a:ext uri="{FF2B5EF4-FFF2-40B4-BE49-F238E27FC236}">
                <a16:creationId xmlns:a16="http://schemas.microsoft.com/office/drawing/2014/main" id="{01D53E24-B0BA-4143-3601-F5BB0785ACE8}"/>
              </a:ext>
            </a:extLst>
          </p:cNvPr>
          <p:cNvPicPr>
            <a:picLocks noChangeAspect="1"/>
          </p:cNvPicPr>
          <p:nvPr/>
        </p:nvPicPr>
        <p:blipFill>
          <a:blip r:embed="rId15">
            <a:extLst>
              <a:ext uri="{BEBA8EAE-BF5A-486C-A8C5-ECC9F3942E4B}">
                <a14:imgProps xmlns:a14="http://schemas.microsoft.com/office/drawing/2010/main">
                  <a14:imgLayer r:embed="rId16">
                    <a14:imgEffect>
                      <a14:colorTemperature colorTemp="8800"/>
                    </a14:imgEffect>
                  </a14:imgLayer>
                </a14:imgProps>
              </a:ext>
            </a:extLst>
          </a:blip>
          <a:stretch>
            <a:fillRect/>
          </a:stretch>
        </p:blipFill>
        <p:spPr>
          <a:xfrm>
            <a:off x="6441367" y="4205230"/>
            <a:ext cx="1521349" cy="288921"/>
          </a:xfrm>
          <a:prstGeom prst="rect">
            <a:avLst/>
          </a:prstGeom>
          <a:solidFill>
            <a:srgbClr val="33EAEE"/>
          </a:solidFill>
        </p:spPr>
      </p:pic>
      <p:graphicFrame>
        <p:nvGraphicFramePr>
          <p:cNvPr id="48" name="Table 3">
            <a:extLst>
              <a:ext uri="{FF2B5EF4-FFF2-40B4-BE49-F238E27FC236}">
                <a16:creationId xmlns:a16="http://schemas.microsoft.com/office/drawing/2014/main" id="{109F403B-A39D-D8B3-1DA9-395ACF4D58AC}"/>
              </a:ext>
            </a:extLst>
          </p:cNvPr>
          <p:cNvGraphicFramePr>
            <a:graphicFrameLocks noGrp="1"/>
          </p:cNvGraphicFramePr>
          <p:nvPr>
            <p:custDataLst>
              <p:tags r:id="rId8"/>
            </p:custDataLst>
            <p:extLst>
              <p:ext uri="{D42A27DB-BD31-4B8C-83A1-F6EECF244321}">
                <p14:modId xmlns:p14="http://schemas.microsoft.com/office/powerpoint/2010/main" val="838189991"/>
              </p:ext>
            </p:extLst>
          </p:nvPr>
        </p:nvGraphicFramePr>
        <p:xfrm>
          <a:off x="6450894" y="4452880"/>
          <a:ext cx="1511822" cy="684911"/>
        </p:xfrm>
        <a:graphic>
          <a:graphicData uri="http://schemas.openxmlformats.org/drawingml/2006/table">
            <a:tbl>
              <a:tblPr bandRow="1"/>
              <a:tblGrid>
                <a:gridCol w="1511822">
                  <a:extLst>
                    <a:ext uri="{9D8B030D-6E8A-4147-A177-3AD203B41FA5}">
                      <a16:colId xmlns:a16="http://schemas.microsoft.com/office/drawing/2014/main" val="20000"/>
                    </a:ext>
                  </a:extLst>
                </a:gridCol>
              </a:tblGrid>
              <a:tr h="2907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1828837"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latin typeface="Segoe UI Semilight" panose="020B0402040204020203" pitchFamily="34" charset="0"/>
                          <a:ea typeface="Bradley Hand" charset="0"/>
                          <a:cs typeface="Segoe UI Semilight" panose="020B0402040204020203" pitchFamily="34" charset="0"/>
                        </a:rPr>
                        <a:t>Kognitiv </a:t>
                      </a:r>
                      <a:r>
                        <a:rPr lang="da-DK" sz="1000" i="1" kern="1200" dirty="0" err="1">
                          <a:solidFill>
                            <a:schemeClr val="tx1"/>
                          </a:solidFill>
                          <a:latin typeface="Segoe UI Semilight" panose="020B0402040204020203" pitchFamily="34" charset="0"/>
                          <a:ea typeface="Bradley Hand" charset="0"/>
                          <a:cs typeface="Segoe UI Semilight" panose="020B0402040204020203" pitchFamily="34" charset="0"/>
                        </a:rPr>
                        <a:t>funtion</a:t>
                      </a:r>
                      <a:endParaRPr lang="da-DK" sz="1000" i="1" kern="1200" dirty="0">
                        <a:solidFill>
                          <a:schemeClr val="tx1"/>
                        </a:solidFill>
                        <a:latin typeface="Segoe UI Semilight" panose="020B0402040204020203" pitchFamily="34" charset="0"/>
                        <a:ea typeface="Bradley Hand" charset="0"/>
                        <a:cs typeface="Segoe UI Semilight" panose="020B0402040204020203" pitchFamily="34" charset="0"/>
                      </a:endParaRPr>
                    </a:p>
                  </a:txBody>
                  <a:tcPr marL="45720" marR="45720" marT="22860" marB="2286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21A0F7">
                        <a:lumMod val="40000"/>
                        <a:lumOff val="60000"/>
                      </a:srgbClr>
                    </a:solidFill>
                  </a:tcPr>
                </a:tc>
                <a:extLst>
                  <a:ext uri="{0D108BD9-81ED-4DB2-BD59-A6C34878D82A}">
                    <a16:rowId xmlns:a16="http://schemas.microsoft.com/office/drawing/2014/main" val="10000"/>
                  </a:ext>
                </a:extLst>
              </a:tr>
              <a:tr h="3941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1828709" rtl="0" eaLnBrk="1" fontAlgn="auto" latinLnBrk="0" hangingPunct="1">
                        <a:lnSpc>
                          <a:spcPct val="100000"/>
                        </a:lnSpc>
                        <a:spcBef>
                          <a:spcPts val="0"/>
                        </a:spcBef>
                        <a:spcAft>
                          <a:spcPts val="0"/>
                        </a:spcAft>
                        <a:buClrTx/>
                        <a:buSzTx/>
                        <a:buFontTx/>
                        <a:buNone/>
                        <a:tabLst/>
                        <a:defRPr/>
                      </a:pPr>
                      <a:endParaRPr lang="da-DK" sz="1000" i="1" kern="1200" dirty="0">
                        <a:solidFill>
                          <a:schemeClr val="tx1"/>
                        </a:solidFill>
                        <a:latin typeface="Segoe UI Semilight" panose="020B0402040204020203" pitchFamily="34" charset="0"/>
                        <a:ea typeface="Bradley Hand" charset="0"/>
                        <a:cs typeface="Segoe UI Semilight" panose="020B0402040204020203" pitchFamily="34" charset="0"/>
                      </a:endParaRPr>
                    </a:p>
                  </a:txBody>
                  <a:tcPr marL="45720" marR="45720" marT="22860" marB="2286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21A0F7">
                        <a:lumMod val="40000"/>
                        <a:lumOff val="60000"/>
                      </a:srgbClr>
                    </a:solidFill>
                  </a:tcPr>
                </a:tc>
                <a:extLst>
                  <a:ext uri="{0D108BD9-81ED-4DB2-BD59-A6C34878D82A}">
                    <a16:rowId xmlns:a16="http://schemas.microsoft.com/office/drawing/2014/main" val="10001"/>
                  </a:ext>
                </a:extLst>
              </a:tr>
            </a:tbl>
          </a:graphicData>
        </a:graphic>
      </p:graphicFrame>
      <p:sp>
        <p:nvSpPr>
          <p:cNvPr id="49" name="TextBox 4">
            <a:extLst>
              <a:ext uri="{FF2B5EF4-FFF2-40B4-BE49-F238E27FC236}">
                <a16:creationId xmlns:a16="http://schemas.microsoft.com/office/drawing/2014/main" id="{7E8098D2-AC28-14AC-6924-CEDFF6E427B1}"/>
              </a:ext>
            </a:extLst>
          </p:cNvPr>
          <p:cNvSpPr txBox="1"/>
          <p:nvPr>
            <p:custDataLst>
              <p:tags r:id="rId9"/>
            </p:custDataLst>
          </p:nvPr>
        </p:nvSpPr>
        <p:spPr>
          <a:xfrm>
            <a:off x="6413075" y="4233300"/>
            <a:ext cx="1154352" cy="246221"/>
          </a:xfrm>
          <a:prstGeom prst="rect">
            <a:avLst/>
          </a:prstGeom>
          <a:noFill/>
        </p:spPr>
        <p:txBody>
          <a:bodyPr wrap="square" rtlCol="0">
            <a:spAutoFit/>
          </a:bodyPr>
          <a:lstStyle/>
          <a:p>
            <a:pPr defTabSz="457200"/>
            <a:r>
              <a:rPr lang="en-US" sz="1000" i="1" dirty="0">
                <a:solidFill>
                  <a:prstClr val="black"/>
                </a:solidFill>
                <a:latin typeface="Segoe UI Semilight" panose="020B0402040204020203" pitchFamily="34" charset="0"/>
                <a:cs typeface="Segoe UI Semilight" panose="020B0402040204020203" pitchFamily="34" charset="0"/>
              </a:rPr>
              <a:t>VÆLG TILSTAND</a:t>
            </a:r>
          </a:p>
        </p:txBody>
      </p:sp>
      <p:sp>
        <p:nvSpPr>
          <p:cNvPr id="50" name="Tekstfelt 49">
            <a:extLst>
              <a:ext uri="{FF2B5EF4-FFF2-40B4-BE49-F238E27FC236}">
                <a16:creationId xmlns:a16="http://schemas.microsoft.com/office/drawing/2014/main" id="{39A25B6C-81ED-A8FE-BF7C-B6DA246E808D}"/>
              </a:ext>
            </a:extLst>
          </p:cNvPr>
          <p:cNvSpPr txBox="1"/>
          <p:nvPr/>
        </p:nvSpPr>
        <p:spPr>
          <a:xfrm>
            <a:off x="6413075" y="4829839"/>
            <a:ext cx="1559168" cy="222184"/>
          </a:xfrm>
          <a:prstGeom prst="rect">
            <a:avLst/>
          </a:prstGeom>
          <a:noFill/>
          <a:ln w="6350" cap="flat" cmpd="sng" algn="ctr">
            <a:noFill/>
            <a:prstDash val="solid"/>
            <a:miter lim="800000"/>
          </a:ln>
          <a:effectLst/>
        </p:spPr>
        <p:txBody>
          <a:bodyPr rtlCol="0" anchor="ctr"/>
          <a:lstStyle>
            <a:defPPr>
              <a:defRPr lang="da-DK"/>
            </a:defPPr>
            <a:lvl1pPr>
              <a:defRPr sz="2000" i="1">
                <a:latin typeface="Segoe UI Semilight" panose="020B0402040204020203" pitchFamily="34" charset="0"/>
                <a:ea typeface="Bradley Hand" charset="0"/>
                <a:cs typeface="Segoe UI Semilight" panose="020B04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da-DK" sz="1000" b="0" i="1" u="none" strike="noStrike" kern="0" cap="none" spc="0" normalizeH="0" baseline="0" noProof="0" dirty="0">
                <a:ln>
                  <a:noFill/>
                </a:ln>
                <a:solidFill>
                  <a:prstClr val="black"/>
                </a:solidFill>
                <a:effectLst/>
                <a:uLnTx/>
                <a:uFillTx/>
                <a:latin typeface="Segoe UI Semilight" panose="020B0402040204020203" pitchFamily="34" charset="0"/>
                <a:cs typeface="Segoe UI Semilight" panose="020B0402040204020203" pitchFamily="34" charset="0"/>
              </a:rPr>
              <a:t>Søvn og hvile</a:t>
            </a:r>
          </a:p>
        </p:txBody>
      </p:sp>
      <p:graphicFrame>
        <p:nvGraphicFramePr>
          <p:cNvPr id="51" name="Table 3">
            <a:extLst>
              <a:ext uri="{FF2B5EF4-FFF2-40B4-BE49-F238E27FC236}">
                <a16:creationId xmlns:a16="http://schemas.microsoft.com/office/drawing/2014/main" id="{ED130E3B-DAC2-18EB-9768-6C2B8A999E3A}"/>
              </a:ext>
            </a:extLst>
          </p:cNvPr>
          <p:cNvGraphicFramePr>
            <a:graphicFrameLocks noGrp="1"/>
          </p:cNvGraphicFramePr>
          <p:nvPr>
            <p:custDataLst>
              <p:tags r:id="rId10"/>
            </p:custDataLst>
            <p:extLst>
              <p:ext uri="{D42A27DB-BD31-4B8C-83A1-F6EECF244321}">
                <p14:modId xmlns:p14="http://schemas.microsoft.com/office/powerpoint/2010/main" val="1778965480"/>
              </p:ext>
            </p:extLst>
          </p:nvPr>
        </p:nvGraphicFramePr>
        <p:xfrm>
          <a:off x="6460421" y="5130931"/>
          <a:ext cx="1511822" cy="531578"/>
        </p:xfrm>
        <a:graphic>
          <a:graphicData uri="http://schemas.openxmlformats.org/drawingml/2006/table">
            <a:tbl>
              <a:tblPr bandRow="1"/>
              <a:tblGrid>
                <a:gridCol w="1511822">
                  <a:extLst>
                    <a:ext uri="{9D8B030D-6E8A-4147-A177-3AD203B41FA5}">
                      <a16:colId xmlns:a16="http://schemas.microsoft.com/office/drawing/2014/main" val="20000"/>
                    </a:ext>
                  </a:extLst>
                </a:gridCol>
              </a:tblGrid>
              <a:tr h="2256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1828837"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latin typeface="Segoe UI Semilight" panose="020B0402040204020203" pitchFamily="34" charset="0"/>
                          <a:ea typeface="Bradley Hand" charset="0"/>
                          <a:cs typeface="Segoe UI Semilight" panose="020B0402040204020203" pitchFamily="34" charset="0"/>
                        </a:rPr>
                        <a:t>Emotionel funktion</a:t>
                      </a:r>
                    </a:p>
                  </a:txBody>
                  <a:tcPr marL="45720" marR="45720" marT="22860" marB="2286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21A0F7">
                        <a:lumMod val="40000"/>
                        <a:lumOff val="60000"/>
                      </a:srgbClr>
                    </a:solidFill>
                  </a:tcPr>
                </a:tc>
                <a:extLst>
                  <a:ext uri="{0D108BD9-81ED-4DB2-BD59-A6C34878D82A}">
                    <a16:rowId xmlns:a16="http://schemas.microsoft.com/office/drawing/2014/main" val="10000"/>
                  </a:ext>
                </a:extLst>
              </a:tr>
              <a:tr h="3059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1828709"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latin typeface="Segoe UI Semilight" panose="020B0402040204020203" pitchFamily="34" charset="0"/>
                          <a:ea typeface="Bradley Hand" charset="0"/>
                          <a:cs typeface="Segoe UI Semilight" panose="020B0402040204020203" pitchFamily="34" charset="0"/>
                        </a:rPr>
                        <a:t>kropsopfattelse</a:t>
                      </a:r>
                    </a:p>
                  </a:txBody>
                  <a:tcPr marL="45720" marR="45720" marT="22860" marB="2286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21A0F7">
                        <a:lumMod val="40000"/>
                        <a:lumOff val="60000"/>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2134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ppt_x"/>
                                          </p:val>
                                        </p:tav>
                                        <p:tav tm="100000">
                                          <p:val>
                                            <p:strVal val="#ppt_x"/>
                                          </p:val>
                                        </p:tav>
                                      </p:tavLst>
                                    </p:anim>
                                    <p:anim calcmode="lin" valueType="num">
                                      <p:cBhvr additive="base">
                                        <p:cTn id="8"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afrundede hjørner 1">
            <a:extLst>
              <a:ext uri="{FF2B5EF4-FFF2-40B4-BE49-F238E27FC236}">
                <a16:creationId xmlns:a16="http://schemas.microsoft.com/office/drawing/2014/main" id="{203929C9-0D94-49EB-A135-06FF24F6EBD4}"/>
              </a:ext>
            </a:extLst>
          </p:cNvPr>
          <p:cNvSpPr/>
          <p:nvPr/>
        </p:nvSpPr>
        <p:spPr>
          <a:xfrm>
            <a:off x="272445" y="4664927"/>
            <a:ext cx="2518611" cy="1170742"/>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SDS</a:t>
            </a:r>
          </a:p>
          <a:p>
            <a:pPr marL="285750" indent="-285750">
              <a:buFont typeface="Arial" panose="020B0604020202020204" pitchFamily="34" charset="0"/>
              <a:buChar char="•"/>
            </a:pPr>
            <a:r>
              <a:rPr lang="da-DK" sz="1200" dirty="0">
                <a:solidFill>
                  <a:srgbClr val="FFC000">
                    <a:lumMod val="75000"/>
                  </a:srgbClr>
                </a:solidFill>
              </a:rPr>
              <a:t>SEI: Træning §140</a:t>
            </a:r>
          </a:p>
          <a:p>
            <a:pPr marL="285750" indent="-285750">
              <a:buFont typeface="Arial" panose="020B0604020202020204" pitchFamily="34" charset="0"/>
              <a:buChar char="•"/>
            </a:pPr>
            <a:r>
              <a:rPr lang="da-DK" sz="1200" dirty="0">
                <a:solidFill>
                  <a:srgbClr val="FFC000">
                    <a:lumMod val="75000"/>
                  </a:srgbClr>
                </a:solidFill>
              </a:rPr>
              <a:t>Samlet patientoverblik: Indsatser og planer</a:t>
            </a:r>
          </a:p>
          <a:p>
            <a:pPr marL="285750" indent="-285750">
              <a:buFont typeface="Arial" panose="020B0604020202020204" pitchFamily="34" charset="0"/>
              <a:buChar char="•"/>
            </a:pPr>
            <a:r>
              <a:rPr lang="da-DK" sz="1200" dirty="0">
                <a:solidFill>
                  <a:srgbClr val="FFC000">
                    <a:lumMod val="75000"/>
                  </a:srgbClr>
                </a:solidFill>
              </a:rPr>
              <a:t>NAB/SIB</a:t>
            </a:r>
          </a:p>
        </p:txBody>
      </p:sp>
      <p:cxnSp>
        <p:nvCxnSpPr>
          <p:cNvPr id="3" name="Lige pilforbindelse 2">
            <a:extLst>
              <a:ext uri="{FF2B5EF4-FFF2-40B4-BE49-F238E27FC236}">
                <a16:creationId xmlns:a16="http://schemas.microsoft.com/office/drawing/2014/main" id="{84A06545-B550-4CBC-BB85-3C7A2A7842B8}"/>
              </a:ext>
            </a:extLst>
          </p:cNvPr>
          <p:cNvCxnSpPr>
            <a:cxnSpLocks/>
            <a:stCxn id="2" idx="3"/>
          </p:cNvCxnSpPr>
          <p:nvPr/>
        </p:nvCxnSpPr>
        <p:spPr>
          <a:xfrm flipV="1">
            <a:off x="2791056" y="4429760"/>
            <a:ext cx="854244" cy="820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ktangel: afrundede hjørner 3">
            <a:extLst>
              <a:ext uri="{FF2B5EF4-FFF2-40B4-BE49-F238E27FC236}">
                <a16:creationId xmlns:a16="http://schemas.microsoft.com/office/drawing/2014/main" id="{CF5A1665-2DB0-4D56-9FC3-596AF8F29802}"/>
              </a:ext>
            </a:extLst>
          </p:cNvPr>
          <p:cNvSpPr/>
          <p:nvPr/>
        </p:nvSpPr>
        <p:spPr>
          <a:xfrm>
            <a:off x="3645300" y="814405"/>
            <a:ext cx="4203032" cy="5021264"/>
          </a:xfrm>
          <a:prstGeom prst="roundRect">
            <a:avLst>
              <a:gd name="adj" fmla="val 788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C687050C-7B67-449B-9952-3E6A7D76331C}"/>
              </a:ext>
            </a:extLst>
          </p:cNvPr>
          <p:cNvSpPr/>
          <p:nvPr/>
        </p:nvSpPr>
        <p:spPr>
          <a:xfrm>
            <a:off x="5642039" y="4624278"/>
            <a:ext cx="2065925" cy="51098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Tidlig opsporing</a:t>
            </a:r>
          </a:p>
        </p:txBody>
      </p:sp>
      <p:sp>
        <p:nvSpPr>
          <p:cNvPr id="7" name="Rektangel: afrundede hjørner 6">
            <a:extLst>
              <a:ext uri="{FF2B5EF4-FFF2-40B4-BE49-F238E27FC236}">
                <a16:creationId xmlns:a16="http://schemas.microsoft.com/office/drawing/2014/main" id="{4237B1A2-DAB8-42FF-863A-87EC64B52554}"/>
              </a:ext>
            </a:extLst>
          </p:cNvPr>
          <p:cNvSpPr/>
          <p:nvPr/>
        </p:nvSpPr>
        <p:spPr>
          <a:xfrm>
            <a:off x="5642039" y="3484965"/>
            <a:ext cx="2054397" cy="48110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Hjælpemidler</a:t>
            </a:r>
          </a:p>
        </p:txBody>
      </p:sp>
      <p:sp>
        <p:nvSpPr>
          <p:cNvPr id="8" name="Rektangel: afrundede hjørner 7">
            <a:extLst>
              <a:ext uri="{FF2B5EF4-FFF2-40B4-BE49-F238E27FC236}">
                <a16:creationId xmlns:a16="http://schemas.microsoft.com/office/drawing/2014/main" id="{F977C202-B0CA-48A9-B0FF-096EB25DDC85}"/>
              </a:ext>
            </a:extLst>
          </p:cNvPr>
          <p:cNvSpPr/>
          <p:nvPr/>
        </p:nvSpPr>
        <p:spPr>
          <a:xfrm>
            <a:off x="5642039" y="4030131"/>
            <a:ext cx="2065925" cy="51098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a:t>Sundhedspleje</a:t>
            </a:r>
            <a:endParaRPr lang="da-DK" dirty="0"/>
          </a:p>
        </p:txBody>
      </p:sp>
      <p:sp>
        <p:nvSpPr>
          <p:cNvPr id="9" name="Rektangel: afrundede hjørner 8">
            <a:extLst>
              <a:ext uri="{FF2B5EF4-FFF2-40B4-BE49-F238E27FC236}">
                <a16:creationId xmlns:a16="http://schemas.microsoft.com/office/drawing/2014/main" id="{2B25F1EB-A02D-4DDE-B003-D0D6B83B75F3}"/>
              </a:ext>
            </a:extLst>
          </p:cNvPr>
          <p:cNvSpPr/>
          <p:nvPr/>
        </p:nvSpPr>
        <p:spPr>
          <a:xfrm>
            <a:off x="5642039" y="5210038"/>
            <a:ext cx="2077453" cy="48849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Tandpleje</a:t>
            </a:r>
          </a:p>
        </p:txBody>
      </p:sp>
      <p:sp>
        <p:nvSpPr>
          <p:cNvPr id="11" name="Ellipse 10">
            <a:extLst>
              <a:ext uri="{FF2B5EF4-FFF2-40B4-BE49-F238E27FC236}">
                <a16:creationId xmlns:a16="http://schemas.microsoft.com/office/drawing/2014/main" id="{FCA9BFD4-0E3B-4600-8ACD-D2B254307E94}"/>
              </a:ext>
            </a:extLst>
          </p:cNvPr>
          <p:cNvSpPr/>
          <p:nvPr/>
        </p:nvSpPr>
        <p:spPr>
          <a:xfrm>
            <a:off x="3674877" y="1985477"/>
            <a:ext cx="1262883" cy="1123483"/>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dirty="0"/>
          </a:p>
        </p:txBody>
      </p:sp>
      <p:sp>
        <p:nvSpPr>
          <p:cNvPr id="13" name="Tekstfelt 12">
            <a:extLst>
              <a:ext uri="{FF2B5EF4-FFF2-40B4-BE49-F238E27FC236}">
                <a16:creationId xmlns:a16="http://schemas.microsoft.com/office/drawing/2014/main" id="{8D4B0E6C-920C-4C01-ABBF-14BE5FD770F9}"/>
              </a:ext>
            </a:extLst>
          </p:cNvPr>
          <p:cNvSpPr txBox="1"/>
          <p:nvPr/>
        </p:nvSpPr>
        <p:spPr>
          <a:xfrm>
            <a:off x="3968180" y="2081682"/>
            <a:ext cx="676276" cy="369332"/>
          </a:xfrm>
          <a:prstGeom prst="rect">
            <a:avLst/>
          </a:prstGeom>
          <a:noFill/>
        </p:spPr>
        <p:txBody>
          <a:bodyPr wrap="square" rtlCol="0">
            <a:spAutoFit/>
          </a:bodyPr>
          <a:lstStyle/>
          <a:p>
            <a:r>
              <a:rPr lang="da-DK" dirty="0">
                <a:solidFill>
                  <a:schemeClr val="accent1"/>
                </a:solidFill>
              </a:rPr>
              <a:t>FSIII</a:t>
            </a:r>
          </a:p>
        </p:txBody>
      </p:sp>
      <p:sp>
        <p:nvSpPr>
          <p:cNvPr id="14" name="Ellipse 13">
            <a:extLst>
              <a:ext uri="{FF2B5EF4-FFF2-40B4-BE49-F238E27FC236}">
                <a16:creationId xmlns:a16="http://schemas.microsoft.com/office/drawing/2014/main" id="{8A5EF391-DE83-4863-BB0E-6BFB66395114}"/>
              </a:ext>
            </a:extLst>
          </p:cNvPr>
          <p:cNvSpPr/>
          <p:nvPr/>
        </p:nvSpPr>
        <p:spPr>
          <a:xfrm>
            <a:off x="5139850" y="1511886"/>
            <a:ext cx="1880710" cy="1369987"/>
          </a:xfrm>
          <a:prstGeom prst="ellipse">
            <a:avLst/>
          </a:prstGeom>
          <a:solidFill>
            <a:schemeClr val="accent2"/>
          </a:solidFill>
          <a:ln>
            <a:solidFill>
              <a:srgbClr val="20266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solidFill>
                <a:srgbClr val="202664"/>
              </a:solidFill>
            </a:endParaRPr>
          </a:p>
        </p:txBody>
      </p:sp>
      <p:sp>
        <p:nvSpPr>
          <p:cNvPr id="15" name="Tekstfelt 14">
            <a:extLst>
              <a:ext uri="{FF2B5EF4-FFF2-40B4-BE49-F238E27FC236}">
                <a16:creationId xmlns:a16="http://schemas.microsoft.com/office/drawing/2014/main" id="{F27EE57E-B131-4578-92DC-6A6D128A42EB}"/>
              </a:ext>
            </a:extLst>
          </p:cNvPr>
          <p:cNvSpPr txBox="1"/>
          <p:nvPr/>
        </p:nvSpPr>
        <p:spPr>
          <a:xfrm>
            <a:off x="5408678" y="1646929"/>
            <a:ext cx="676276" cy="369332"/>
          </a:xfrm>
          <a:prstGeom prst="rect">
            <a:avLst/>
          </a:prstGeom>
          <a:noFill/>
        </p:spPr>
        <p:txBody>
          <a:bodyPr wrap="square" rtlCol="0">
            <a:spAutoFit/>
          </a:bodyPr>
          <a:lstStyle/>
          <a:p>
            <a:r>
              <a:rPr lang="da-DK" dirty="0">
                <a:solidFill>
                  <a:schemeClr val="accent1"/>
                </a:solidFill>
              </a:rPr>
              <a:t>FFB</a:t>
            </a:r>
          </a:p>
        </p:txBody>
      </p:sp>
      <p:sp>
        <p:nvSpPr>
          <p:cNvPr id="16" name="Rektangel: afrundede hjørner 15">
            <a:extLst>
              <a:ext uri="{FF2B5EF4-FFF2-40B4-BE49-F238E27FC236}">
                <a16:creationId xmlns:a16="http://schemas.microsoft.com/office/drawing/2014/main" id="{CFA2E02C-E75C-4CB6-8B54-C385538AB963}"/>
              </a:ext>
            </a:extLst>
          </p:cNvPr>
          <p:cNvSpPr/>
          <p:nvPr/>
        </p:nvSpPr>
        <p:spPr>
          <a:xfrm>
            <a:off x="5602469" y="2081682"/>
            <a:ext cx="2077453" cy="679788"/>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IT på specialiserede socialområde </a:t>
            </a:r>
          </a:p>
        </p:txBody>
      </p:sp>
      <p:sp>
        <p:nvSpPr>
          <p:cNvPr id="17" name="Rektangel: afrundede hjørner 16">
            <a:extLst>
              <a:ext uri="{FF2B5EF4-FFF2-40B4-BE49-F238E27FC236}">
                <a16:creationId xmlns:a16="http://schemas.microsoft.com/office/drawing/2014/main" id="{F5D05C2B-7229-4237-A166-2F317DFD2B7C}"/>
              </a:ext>
            </a:extLst>
          </p:cNvPr>
          <p:cNvSpPr/>
          <p:nvPr/>
        </p:nvSpPr>
        <p:spPr>
          <a:xfrm>
            <a:off x="3075804" y="5404186"/>
            <a:ext cx="1855869" cy="760456"/>
          </a:xfrm>
          <a:prstGeom prst="round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da-DK" dirty="0"/>
              <a:t>Afregning og sagssystemer</a:t>
            </a:r>
          </a:p>
        </p:txBody>
      </p:sp>
      <p:sp>
        <p:nvSpPr>
          <p:cNvPr id="19" name="Ellipse 18">
            <a:extLst>
              <a:ext uri="{FF2B5EF4-FFF2-40B4-BE49-F238E27FC236}">
                <a16:creationId xmlns:a16="http://schemas.microsoft.com/office/drawing/2014/main" id="{1BA4BC4F-9D44-48FA-BC0D-9F9B8041308B}"/>
              </a:ext>
            </a:extLst>
          </p:cNvPr>
          <p:cNvSpPr/>
          <p:nvPr/>
        </p:nvSpPr>
        <p:spPr>
          <a:xfrm>
            <a:off x="4427047" y="2725747"/>
            <a:ext cx="1262883" cy="8377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t>SEI §140</a:t>
            </a:r>
          </a:p>
        </p:txBody>
      </p:sp>
      <p:sp>
        <p:nvSpPr>
          <p:cNvPr id="12" name="Rektangel: afrundede hjørner 11">
            <a:extLst>
              <a:ext uri="{FF2B5EF4-FFF2-40B4-BE49-F238E27FC236}">
                <a16:creationId xmlns:a16="http://schemas.microsoft.com/office/drawing/2014/main" id="{1A272EEA-39A1-4575-A36F-09712D5D11DC}"/>
              </a:ext>
            </a:extLst>
          </p:cNvPr>
          <p:cNvSpPr/>
          <p:nvPr/>
        </p:nvSpPr>
        <p:spPr>
          <a:xfrm>
            <a:off x="4037593" y="2547218"/>
            <a:ext cx="1082841" cy="37002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EOJ</a:t>
            </a:r>
          </a:p>
        </p:txBody>
      </p:sp>
      <p:sp>
        <p:nvSpPr>
          <p:cNvPr id="10" name="Rektangel: afrundede hjørner 9">
            <a:extLst>
              <a:ext uri="{FF2B5EF4-FFF2-40B4-BE49-F238E27FC236}">
                <a16:creationId xmlns:a16="http://schemas.microsoft.com/office/drawing/2014/main" id="{90EBB0FC-B9FE-4960-A6AA-9AF3C895E9A5}"/>
              </a:ext>
            </a:extLst>
          </p:cNvPr>
          <p:cNvSpPr/>
          <p:nvPr/>
        </p:nvSpPr>
        <p:spPr>
          <a:xfrm>
            <a:off x="5630511" y="2943104"/>
            <a:ext cx="2065925" cy="48110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Misbrugscentre</a:t>
            </a:r>
          </a:p>
        </p:txBody>
      </p:sp>
      <p:sp>
        <p:nvSpPr>
          <p:cNvPr id="20" name="Tekstfelt 19">
            <a:extLst>
              <a:ext uri="{FF2B5EF4-FFF2-40B4-BE49-F238E27FC236}">
                <a16:creationId xmlns:a16="http://schemas.microsoft.com/office/drawing/2014/main" id="{5F6EB26B-88CF-4E34-B2A0-FE3BE5E36F5D}"/>
              </a:ext>
            </a:extLst>
          </p:cNvPr>
          <p:cNvSpPr txBox="1"/>
          <p:nvPr/>
        </p:nvSpPr>
        <p:spPr>
          <a:xfrm>
            <a:off x="3821764" y="934634"/>
            <a:ext cx="4203032" cy="36933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a-DK" dirty="0">
                <a:solidFill>
                  <a:schemeClr val="accent1">
                    <a:lumMod val="50000"/>
                  </a:schemeClr>
                </a:solidFill>
              </a:rPr>
              <a:t>Borgerjournaler: Sundhed, ældre, social</a:t>
            </a:r>
          </a:p>
        </p:txBody>
      </p:sp>
    </p:spTree>
    <p:extLst>
      <p:ext uri="{BB962C8B-B14F-4D97-AF65-F5344CB8AC3E}">
        <p14:creationId xmlns:p14="http://schemas.microsoft.com/office/powerpoint/2010/main" val="338294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F50E509-1C26-2712-7A77-C5D79F11CA95}"/>
              </a:ext>
            </a:extLst>
          </p:cNvPr>
          <p:cNvSpPr>
            <a:spLocks noGrp="1"/>
          </p:cNvSpPr>
          <p:nvPr>
            <p:ph type="title"/>
          </p:nvPr>
        </p:nvSpPr>
        <p:spPr/>
        <p:txBody>
          <a:bodyPr/>
          <a:lstStyle/>
          <a:p>
            <a:endParaRPr lang="en-US" dirty="0"/>
          </a:p>
        </p:txBody>
      </p:sp>
      <p:pic>
        <p:nvPicPr>
          <p:cNvPr id="25" name="Billede 24">
            <a:extLst>
              <a:ext uri="{FF2B5EF4-FFF2-40B4-BE49-F238E27FC236}">
                <a16:creationId xmlns:a16="http://schemas.microsoft.com/office/drawing/2014/main" id="{F3B37772-4DCB-1F27-D42B-7994F3569F0A}"/>
              </a:ext>
            </a:extLst>
          </p:cNvPr>
          <p:cNvPicPr>
            <a:picLocks noChangeAspect="1"/>
          </p:cNvPicPr>
          <p:nvPr/>
        </p:nvPicPr>
        <p:blipFill>
          <a:blip r:embed="rId13"/>
          <a:stretch>
            <a:fillRect/>
          </a:stretch>
        </p:blipFill>
        <p:spPr>
          <a:xfrm>
            <a:off x="1629540" y="889842"/>
            <a:ext cx="9330613" cy="5831633"/>
          </a:xfrm>
          <a:prstGeom prst="rect">
            <a:avLst/>
          </a:prstGeom>
        </p:spPr>
      </p:pic>
      <p:sp>
        <p:nvSpPr>
          <p:cNvPr id="26" name="Rectangle 10">
            <a:extLst>
              <a:ext uri="{FF2B5EF4-FFF2-40B4-BE49-F238E27FC236}">
                <a16:creationId xmlns:a16="http://schemas.microsoft.com/office/drawing/2014/main" id="{7B9BAABA-7A97-C169-6C48-BD9EE1EDEA98}"/>
              </a:ext>
            </a:extLst>
          </p:cNvPr>
          <p:cNvSpPr/>
          <p:nvPr>
            <p:custDataLst>
              <p:tags r:id="rId1"/>
            </p:custDataLst>
          </p:nvPr>
        </p:nvSpPr>
        <p:spPr>
          <a:xfrm>
            <a:off x="3585023" y="2394361"/>
            <a:ext cx="2992670" cy="1923126"/>
          </a:xfrm>
          <a:prstGeom prst="rect">
            <a:avLst/>
          </a:prstGeom>
          <a:solidFill>
            <a:srgbClr val="5B9BD5">
              <a:lumMod val="60000"/>
              <a:lumOff val="40000"/>
            </a:srgbClr>
          </a:solidFill>
          <a:ln w="6350" cap="flat" cmpd="sng" algn="ctr">
            <a:solidFill>
              <a:srgbClr val="6E858B"/>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black"/>
              </a:solidFill>
              <a:effectLst/>
              <a:uLnTx/>
              <a:uFillTx/>
              <a:latin typeface="Segoe UI Semilight" panose="020B0402040204020203" pitchFamily="34" charset="0"/>
              <a:ea typeface="Bradley Hand" charset="0"/>
              <a:cs typeface="Segoe UI Semilight" panose="020B0402040204020203" pitchFamily="34" charset="0"/>
            </a:endParaRPr>
          </a:p>
        </p:txBody>
      </p:sp>
      <p:sp>
        <p:nvSpPr>
          <p:cNvPr id="27" name="Rectangle 10">
            <a:extLst>
              <a:ext uri="{FF2B5EF4-FFF2-40B4-BE49-F238E27FC236}">
                <a16:creationId xmlns:a16="http://schemas.microsoft.com/office/drawing/2014/main" id="{CB914B75-0E21-5B7B-0BB3-A39A4E3C0115}"/>
              </a:ext>
            </a:extLst>
          </p:cNvPr>
          <p:cNvSpPr/>
          <p:nvPr>
            <p:custDataLst>
              <p:tags r:id="rId2"/>
            </p:custDataLst>
          </p:nvPr>
        </p:nvSpPr>
        <p:spPr>
          <a:xfrm>
            <a:off x="3585023" y="4403255"/>
            <a:ext cx="2992670" cy="641907"/>
          </a:xfrm>
          <a:prstGeom prst="rect">
            <a:avLst/>
          </a:prstGeom>
          <a:solidFill>
            <a:srgbClr val="5B9BD5">
              <a:lumMod val="20000"/>
              <a:lumOff val="80000"/>
            </a:srgbClr>
          </a:solidFill>
          <a:ln w="6350" cap="flat" cmpd="sng" algn="ctr">
            <a:solidFill>
              <a:srgbClr val="6E858B"/>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black"/>
              </a:solidFill>
              <a:effectLst/>
              <a:uLnTx/>
              <a:uFillTx/>
              <a:latin typeface="Segoe UI Semilight" panose="020B0402040204020203" pitchFamily="34" charset="0"/>
              <a:ea typeface="Bradley Hand" charset="0"/>
              <a:cs typeface="Segoe UI Semilight" panose="020B0402040204020203" pitchFamily="34" charset="0"/>
            </a:endParaRPr>
          </a:p>
        </p:txBody>
      </p:sp>
      <p:sp>
        <p:nvSpPr>
          <p:cNvPr id="28" name="Rectangle 10">
            <a:extLst>
              <a:ext uri="{FF2B5EF4-FFF2-40B4-BE49-F238E27FC236}">
                <a16:creationId xmlns:a16="http://schemas.microsoft.com/office/drawing/2014/main" id="{DE069BF1-AB66-426A-CA17-362D13DF1C33}"/>
              </a:ext>
            </a:extLst>
          </p:cNvPr>
          <p:cNvSpPr/>
          <p:nvPr>
            <p:custDataLst>
              <p:tags r:id="rId3"/>
            </p:custDataLst>
          </p:nvPr>
        </p:nvSpPr>
        <p:spPr>
          <a:xfrm>
            <a:off x="3585023" y="5084086"/>
            <a:ext cx="2992670" cy="641907"/>
          </a:xfrm>
          <a:prstGeom prst="rect">
            <a:avLst/>
          </a:prstGeom>
          <a:solidFill>
            <a:srgbClr val="5B9BD5">
              <a:lumMod val="20000"/>
              <a:lumOff val="80000"/>
            </a:srgbClr>
          </a:solidFill>
          <a:ln w="6350" cap="flat" cmpd="sng" algn="ctr">
            <a:solidFill>
              <a:srgbClr val="6E858B"/>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black"/>
              </a:solidFill>
              <a:effectLst/>
              <a:uLnTx/>
              <a:uFillTx/>
              <a:latin typeface="Segoe UI Semilight" panose="020B0402040204020203" pitchFamily="34" charset="0"/>
              <a:ea typeface="Bradley Hand" charset="0"/>
              <a:cs typeface="Segoe UI Semilight" panose="020B0402040204020203" pitchFamily="34" charset="0"/>
            </a:endParaRPr>
          </a:p>
        </p:txBody>
      </p:sp>
      <p:sp>
        <p:nvSpPr>
          <p:cNvPr id="29" name="Rektangel 28">
            <a:extLst>
              <a:ext uri="{FF2B5EF4-FFF2-40B4-BE49-F238E27FC236}">
                <a16:creationId xmlns:a16="http://schemas.microsoft.com/office/drawing/2014/main" id="{912FDA4F-4B26-05AE-5983-51287CF19B10}"/>
              </a:ext>
            </a:extLst>
          </p:cNvPr>
          <p:cNvSpPr/>
          <p:nvPr>
            <p:custDataLst>
              <p:tags r:id="rId4"/>
            </p:custDataLst>
          </p:nvPr>
        </p:nvSpPr>
        <p:spPr>
          <a:xfrm>
            <a:off x="3581309" y="5052023"/>
            <a:ext cx="2113676" cy="246221"/>
          </a:xfrm>
          <a:prstGeom prst="rect">
            <a:avLst/>
          </a:prstGeom>
        </p:spPr>
        <p:txBody>
          <a:bodyPr wrap="square">
            <a:spAutoFit/>
          </a:bodyPr>
          <a:lstStyle/>
          <a:p>
            <a:r>
              <a:rPr lang="en-GB" sz="1000" b="1" i="1" dirty="0" err="1">
                <a:solidFill>
                  <a:srgbClr val="67927C"/>
                </a:solidFill>
                <a:latin typeface="Segoe UI Semilight" panose="020B0402040204020203" pitchFamily="34" charset="0"/>
                <a:cs typeface="Segoe UI Semilight" panose="020B0402040204020203" pitchFamily="34" charset="0"/>
              </a:rPr>
              <a:t>Kroppen</a:t>
            </a:r>
            <a:endParaRPr lang="en-GB" sz="1000" b="1" i="1" dirty="0">
              <a:solidFill>
                <a:srgbClr val="67927C"/>
              </a:solidFill>
              <a:latin typeface="Segoe UI Semilight" panose="020B0402040204020203" pitchFamily="34" charset="0"/>
              <a:cs typeface="Segoe UI Semilight" panose="020B0402040204020203" pitchFamily="34" charset="0"/>
            </a:endParaRPr>
          </a:p>
        </p:txBody>
      </p:sp>
      <p:sp>
        <p:nvSpPr>
          <p:cNvPr id="30" name="Rektangel 29">
            <a:extLst>
              <a:ext uri="{FF2B5EF4-FFF2-40B4-BE49-F238E27FC236}">
                <a16:creationId xmlns:a16="http://schemas.microsoft.com/office/drawing/2014/main" id="{3F33DC06-F3DC-C38B-A874-91C13BFA6015}"/>
              </a:ext>
            </a:extLst>
          </p:cNvPr>
          <p:cNvSpPr/>
          <p:nvPr>
            <p:custDataLst>
              <p:tags r:id="rId5"/>
            </p:custDataLst>
          </p:nvPr>
        </p:nvSpPr>
        <p:spPr>
          <a:xfrm>
            <a:off x="3581309" y="4371851"/>
            <a:ext cx="1470093" cy="246221"/>
          </a:xfrm>
          <a:prstGeom prst="rect">
            <a:avLst/>
          </a:prstGeom>
        </p:spPr>
        <p:txBody>
          <a:bodyPr wrap="square">
            <a:spAutoFit/>
          </a:bodyPr>
          <a:lstStyle/>
          <a:p>
            <a:r>
              <a:rPr lang="en-GB" sz="1000" b="1" i="1" dirty="0" err="1">
                <a:solidFill>
                  <a:srgbClr val="67927C"/>
                </a:solidFill>
                <a:latin typeface="Segoe UI Semilight" panose="020B0402040204020203" pitchFamily="34" charset="0"/>
                <a:cs typeface="Segoe UI Semilight" panose="020B0402040204020203" pitchFamily="34" charset="0"/>
              </a:rPr>
              <a:t>Sundhedsadfærd</a:t>
            </a:r>
            <a:endParaRPr lang="en-GB" sz="1000" b="1" i="1" dirty="0">
              <a:solidFill>
                <a:srgbClr val="67927C"/>
              </a:solidFill>
              <a:latin typeface="Segoe UI Semilight" panose="020B0402040204020203" pitchFamily="34" charset="0"/>
              <a:cs typeface="Segoe UI Semilight" panose="020B0402040204020203" pitchFamily="34" charset="0"/>
            </a:endParaRPr>
          </a:p>
        </p:txBody>
      </p:sp>
      <p:sp>
        <p:nvSpPr>
          <p:cNvPr id="31" name="Rektangel 30">
            <a:extLst>
              <a:ext uri="{FF2B5EF4-FFF2-40B4-BE49-F238E27FC236}">
                <a16:creationId xmlns:a16="http://schemas.microsoft.com/office/drawing/2014/main" id="{ED8E6C71-5DC5-8F8C-01B7-B81F2D0D2262}"/>
              </a:ext>
            </a:extLst>
          </p:cNvPr>
          <p:cNvSpPr/>
          <p:nvPr>
            <p:custDataLst>
              <p:tags r:id="rId6"/>
            </p:custDataLst>
          </p:nvPr>
        </p:nvSpPr>
        <p:spPr>
          <a:xfrm>
            <a:off x="3581309" y="2363617"/>
            <a:ext cx="1470093" cy="246221"/>
          </a:xfrm>
          <a:prstGeom prst="rect">
            <a:avLst/>
          </a:prstGeom>
        </p:spPr>
        <p:txBody>
          <a:bodyPr wrap="square">
            <a:spAutoFit/>
          </a:bodyPr>
          <a:lstStyle/>
          <a:p>
            <a:r>
              <a:rPr lang="en-GB" sz="1000" b="1" i="1" dirty="0">
                <a:solidFill>
                  <a:srgbClr val="70AD47">
                    <a:lumMod val="75000"/>
                  </a:srgbClr>
                </a:solidFill>
                <a:latin typeface="Segoe UI Semilight" panose="020B0402040204020203" pitchFamily="34" charset="0"/>
                <a:cs typeface="Segoe UI Semilight" panose="020B0402040204020203" pitchFamily="34" charset="0"/>
              </a:rPr>
              <a:t>Mental </a:t>
            </a:r>
            <a:r>
              <a:rPr lang="en-GB" sz="1000" b="1" i="1" dirty="0" err="1">
                <a:solidFill>
                  <a:srgbClr val="70AD47">
                    <a:lumMod val="75000"/>
                  </a:srgbClr>
                </a:solidFill>
                <a:latin typeface="Segoe UI Semilight" panose="020B0402040204020203" pitchFamily="34" charset="0"/>
                <a:cs typeface="Segoe UI Semilight" panose="020B0402040204020203" pitchFamily="34" charset="0"/>
              </a:rPr>
              <a:t>sundhed</a:t>
            </a:r>
            <a:endParaRPr lang="en-GB" sz="1000" b="1" i="1" dirty="0">
              <a:solidFill>
                <a:srgbClr val="70AD47">
                  <a:lumMod val="75000"/>
                </a:srgbClr>
              </a:solidFill>
              <a:latin typeface="Segoe UI Semilight" panose="020B0402040204020203" pitchFamily="34" charset="0"/>
              <a:cs typeface="Segoe UI Semilight" panose="020B0402040204020203" pitchFamily="34" charset="0"/>
            </a:endParaRPr>
          </a:p>
        </p:txBody>
      </p:sp>
      <p:sp>
        <p:nvSpPr>
          <p:cNvPr id="32" name="Rektangel 31">
            <a:extLst>
              <a:ext uri="{FF2B5EF4-FFF2-40B4-BE49-F238E27FC236}">
                <a16:creationId xmlns:a16="http://schemas.microsoft.com/office/drawing/2014/main" id="{E9EEBAB4-C72D-B123-DA4F-6B46DEBD9694}"/>
              </a:ext>
            </a:extLst>
          </p:cNvPr>
          <p:cNvSpPr/>
          <p:nvPr/>
        </p:nvSpPr>
        <p:spPr>
          <a:xfrm>
            <a:off x="3725161" y="2595689"/>
            <a:ext cx="2455339" cy="1618775"/>
          </a:xfrm>
          <a:prstGeom prst="rect">
            <a:avLst/>
          </a:prstGeom>
          <a:solidFill>
            <a:sysClr val="window" lastClr="FFFFFF"/>
          </a:solidFill>
          <a:ln w="9525" cap="flat" cmpd="sng" algn="ctr">
            <a:solidFill>
              <a:srgbClr val="70AD47"/>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AD47"/>
              </a:solidFill>
              <a:effectLst/>
              <a:uLnTx/>
              <a:uFillTx/>
              <a:latin typeface="Calibri" panose="020F0502020204030204"/>
              <a:ea typeface="+mn-ea"/>
              <a:cs typeface="+mn-cs"/>
            </a:endParaRPr>
          </a:p>
        </p:txBody>
      </p:sp>
      <p:sp>
        <p:nvSpPr>
          <p:cNvPr id="33" name="Rektangel 32">
            <a:extLst>
              <a:ext uri="{FF2B5EF4-FFF2-40B4-BE49-F238E27FC236}">
                <a16:creationId xmlns:a16="http://schemas.microsoft.com/office/drawing/2014/main" id="{E9F6F825-553C-1D63-C86E-957E4DCC1B59}"/>
              </a:ext>
            </a:extLst>
          </p:cNvPr>
          <p:cNvSpPr/>
          <p:nvPr/>
        </p:nvSpPr>
        <p:spPr>
          <a:xfrm>
            <a:off x="3725157" y="4642214"/>
            <a:ext cx="2455339" cy="348584"/>
          </a:xfrm>
          <a:prstGeom prst="rect">
            <a:avLst/>
          </a:prstGeom>
          <a:solidFill>
            <a:sysClr val="window" lastClr="FFFFFF"/>
          </a:solidFill>
          <a:ln w="9525" cap="flat" cmpd="sng" algn="ctr">
            <a:solidFill>
              <a:srgbClr val="70AD47"/>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AD47"/>
              </a:solidFill>
              <a:effectLst/>
              <a:uLnTx/>
              <a:uFillTx/>
              <a:latin typeface="Calibri" panose="020F0502020204030204"/>
              <a:ea typeface="+mn-ea"/>
              <a:cs typeface="+mn-cs"/>
            </a:endParaRPr>
          </a:p>
        </p:txBody>
      </p:sp>
      <p:sp>
        <p:nvSpPr>
          <p:cNvPr id="34" name="Rektangel 33">
            <a:extLst>
              <a:ext uri="{FF2B5EF4-FFF2-40B4-BE49-F238E27FC236}">
                <a16:creationId xmlns:a16="http://schemas.microsoft.com/office/drawing/2014/main" id="{8D0398F7-451B-7BFB-E941-C8D539605A91}"/>
              </a:ext>
            </a:extLst>
          </p:cNvPr>
          <p:cNvSpPr/>
          <p:nvPr/>
        </p:nvSpPr>
        <p:spPr>
          <a:xfrm>
            <a:off x="3737510" y="5302281"/>
            <a:ext cx="2455339" cy="348584"/>
          </a:xfrm>
          <a:prstGeom prst="rect">
            <a:avLst/>
          </a:prstGeom>
          <a:solidFill>
            <a:sysClr val="window" lastClr="FFFFFF"/>
          </a:solidFill>
          <a:ln w="9525" cap="flat" cmpd="sng" algn="ctr">
            <a:solidFill>
              <a:srgbClr val="70AD47"/>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AD47"/>
              </a:solidFill>
              <a:effectLst/>
              <a:uLnTx/>
              <a:uFillTx/>
              <a:latin typeface="Calibri" panose="020F0502020204030204"/>
              <a:ea typeface="+mn-ea"/>
              <a:cs typeface="+mn-cs"/>
            </a:endParaRPr>
          </a:p>
        </p:txBody>
      </p:sp>
      <p:sp>
        <p:nvSpPr>
          <p:cNvPr id="35" name="Rektangel 34">
            <a:extLst>
              <a:ext uri="{FF2B5EF4-FFF2-40B4-BE49-F238E27FC236}">
                <a16:creationId xmlns:a16="http://schemas.microsoft.com/office/drawing/2014/main" id="{F7F9274C-C759-E65E-2BD6-774A449A5BC9}"/>
              </a:ext>
            </a:extLst>
          </p:cNvPr>
          <p:cNvSpPr/>
          <p:nvPr>
            <p:custDataLst>
              <p:tags r:id="rId7"/>
            </p:custDataLst>
          </p:nvPr>
        </p:nvSpPr>
        <p:spPr>
          <a:xfrm>
            <a:off x="3525593" y="2113371"/>
            <a:ext cx="2344525" cy="261610"/>
          </a:xfrm>
          <a:prstGeom prst="rect">
            <a:avLst/>
          </a:prstGeom>
        </p:spPr>
        <p:txBody>
          <a:bodyPr wrap="square">
            <a:spAutoFit/>
          </a:bodyPr>
          <a:lstStyle/>
          <a:p>
            <a:r>
              <a:rPr lang="en-GB" sz="1100" b="1" i="1" dirty="0" err="1">
                <a:solidFill>
                  <a:srgbClr val="67927C"/>
                </a:solidFill>
                <a:latin typeface="Segoe UI Semilight" panose="020B0402040204020203" pitchFamily="34" charset="0"/>
                <a:cs typeface="Segoe UI Semilight" panose="020B0402040204020203" pitchFamily="34" charset="0"/>
              </a:rPr>
              <a:t>Sundhedsfremme</a:t>
            </a:r>
            <a:r>
              <a:rPr lang="en-GB" sz="1100" b="1" i="1" dirty="0">
                <a:solidFill>
                  <a:srgbClr val="67927C"/>
                </a:solidFill>
                <a:latin typeface="Segoe UI Semilight" panose="020B0402040204020203" pitchFamily="34" charset="0"/>
                <a:cs typeface="Segoe UI Semilight" panose="020B0402040204020203" pitchFamily="34" charset="0"/>
              </a:rPr>
              <a:t> </a:t>
            </a:r>
            <a:r>
              <a:rPr lang="en-GB" sz="1100" b="1" i="1" dirty="0" err="1">
                <a:solidFill>
                  <a:srgbClr val="67927C"/>
                </a:solidFill>
                <a:latin typeface="Segoe UI Semilight" panose="020B0402040204020203" pitchFamily="34" charset="0"/>
                <a:cs typeface="Segoe UI Semilight" panose="020B0402040204020203" pitchFamily="34" charset="0"/>
              </a:rPr>
              <a:t>og</a:t>
            </a:r>
            <a:r>
              <a:rPr lang="en-GB" sz="1100" b="1" i="1" dirty="0">
                <a:solidFill>
                  <a:srgbClr val="67927C"/>
                </a:solidFill>
                <a:latin typeface="Segoe UI Semilight" panose="020B0402040204020203" pitchFamily="34" charset="0"/>
                <a:cs typeface="Segoe UI Semilight" panose="020B0402040204020203" pitchFamily="34" charset="0"/>
              </a:rPr>
              <a:t> </a:t>
            </a:r>
            <a:r>
              <a:rPr lang="en-GB" sz="1100" b="1" i="1" dirty="0" err="1">
                <a:solidFill>
                  <a:srgbClr val="67927C"/>
                </a:solidFill>
                <a:latin typeface="Segoe UI Semilight" panose="020B0402040204020203" pitchFamily="34" charset="0"/>
                <a:cs typeface="Segoe UI Semilight" panose="020B0402040204020203" pitchFamily="34" charset="0"/>
              </a:rPr>
              <a:t>forebyggelse</a:t>
            </a:r>
            <a:endParaRPr lang="en-GB" sz="1100" b="1" i="1" dirty="0">
              <a:solidFill>
                <a:srgbClr val="67927C"/>
              </a:solidFill>
              <a:latin typeface="Segoe UI Semilight" panose="020B0402040204020203" pitchFamily="34" charset="0"/>
              <a:cs typeface="Segoe UI Semilight" panose="020B0402040204020203" pitchFamily="34" charset="0"/>
            </a:endParaRPr>
          </a:p>
        </p:txBody>
      </p:sp>
      <p:sp>
        <p:nvSpPr>
          <p:cNvPr id="36" name="Rektangel 35">
            <a:extLst>
              <a:ext uri="{FF2B5EF4-FFF2-40B4-BE49-F238E27FC236}">
                <a16:creationId xmlns:a16="http://schemas.microsoft.com/office/drawing/2014/main" id="{56CB7F36-CC6E-91F9-A7EF-4DFA14AFB9C8}"/>
              </a:ext>
            </a:extLst>
          </p:cNvPr>
          <p:cNvSpPr/>
          <p:nvPr/>
        </p:nvSpPr>
        <p:spPr>
          <a:xfrm>
            <a:off x="6320638" y="4088604"/>
            <a:ext cx="148196" cy="175461"/>
          </a:xfrm>
          <a:prstGeom prst="rect">
            <a:avLst/>
          </a:prstGeom>
          <a:solidFill>
            <a:srgbClr val="A5A5A5">
              <a:lumMod val="60000"/>
              <a:lumOff val="4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0AD47">
                    <a:lumMod val="75000"/>
                  </a:srgbClr>
                </a:solidFill>
                <a:effectLst/>
                <a:uLnTx/>
                <a:uFillTx/>
                <a:latin typeface="Calibri" panose="020F0502020204030204"/>
                <a:ea typeface="+mn-ea"/>
                <a:cs typeface="+mn-cs"/>
              </a:rPr>
              <a:t>+</a:t>
            </a:r>
          </a:p>
        </p:txBody>
      </p:sp>
      <p:pic>
        <p:nvPicPr>
          <p:cNvPr id="47" name="Picture 2">
            <a:extLst>
              <a:ext uri="{FF2B5EF4-FFF2-40B4-BE49-F238E27FC236}">
                <a16:creationId xmlns:a16="http://schemas.microsoft.com/office/drawing/2014/main" id="{01D53E24-B0BA-4143-3601-F5BB0785ACE8}"/>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8800"/>
                    </a14:imgEffect>
                  </a14:imgLayer>
                </a14:imgProps>
              </a:ext>
            </a:extLst>
          </a:blip>
          <a:stretch>
            <a:fillRect/>
          </a:stretch>
        </p:blipFill>
        <p:spPr>
          <a:xfrm>
            <a:off x="6441367" y="4205230"/>
            <a:ext cx="1521349" cy="288921"/>
          </a:xfrm>
          <a:prstGeom prst="rect">
            <a:avLst/>
          </a:prstGeom>
          <a:solidFill>
            <a:srgbClr val="33EAEE"/>
          </a:solidFill>
        </p:spPr>
      </p:pic>
      <p:graphicFrame>
        <p:nvGraphicFramePr>
          <p:cNvPr id="48" name="Table 3">
            <a:extLst>
              <a:ext uri="{FF2B5EF4-FFF2-40B4-BE49-F238E27FC236}">
                <a16:creationId xmlns:a16="http://schemas.microsoft.com/office/drawing/2014/main" id="{109F403B-A39D-D8B3-1DA9-395ACF4D58AC}"/>
              </a:ext>
            </a:extLst>
          </p:cNvPr>
          <p:cNvGraphicFramePr>
            <a:graphicFrameLocks noGrp="1"/>
          </p:cNvGraphicFramePr>
          <p:nvPr>
            <p:custDataLst>
              <p:tags r:id="rId8"/>
            </p:custDataLst>
          </p:nvPr>
        </p:nvGraphicFramePr>
        <p:xfrm>
          <a:off x="6450894" y="4452880"/>
          <a:ext cx="1511822" cy="684911"/>
        </p:xfrm>
        <a:graphic>
          <a:graphicData uri="http://schemas.openxmlformats.org/drawingml/2006/table">
            <a:tbl>
              <a:tblPr bandRow="1"/>
              <a:tblGrid>
                <a:gridCol w="1511822">
                  <a:extLst>
                    <a:ext uri="{9D8B030D-6E8A-4147-A177-3AD203B41FA5}">
                      <a16:colId xmlns:a16="http://schemas.microsoft.com/office/drawing/2014/main" val="20000"/>
                    </a:ext>
                  </a:extLst>
                </a:gridCol>
              </a:tblGrid>
              <a:tr h="2907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1828837"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latin typeface="Segoe UI Semilight" panose="020B0402040204020203" pitchFamily="34" charset="0"/>
                          <a:ea typeface="Bradley Hand" charset="0"/>
                          <a:cs typeface="Segoe UI Semilight" panose="020B0402040204020203" pitchFamily="34" charset="0"/>
                        </a:rPr>
                        <a:t>Kognitiv </a:t>
                      </a:r>
                      <a:r>
                        <a:rPr lang="da-DK" sz="1000" i="1" kern="1200" dirty="0" err="1">
                          <a:solidFill>
                            <a:schemeClr val="tx1"/>
                          </a:solidFill>
                          <a:latin typeface="Segoe UI Semilight" panose="020B0402040204020203" pitchFamily="34" charset="0"/>
                          <a:ea typeface="Bradley Hand" charset="0"/>
                          <a:cs typeface="Segoe UI Semilight" panose="020B0402040204020203" pitchFamily="34" charset="0"/>
                        </a:rPr>
                        <a:t>funtion</a:t>
                      </a:r>
                      <a:endParaRPr lang="da-DK" sz="1000" i="1" kern="1200" dirty="0">
                        <a:solidFill>
                          <a:schemeClr val="tx1"/>
                        </a:solidFill>
                        <a:latin typeface="Segoe UI Semilight" panose="020B0402040204020203" pitchFamily="34" charset="0"/>
                        <a:ea typeface="Bradley Hand" charset="0"/>
                        <a:cs typeface="Segoe UI Semilight" panose="020B0402040204020203" pitchFamily="34" charset="0"/>
                      </a:endParaRPr>
                    </a:p>
                  </a:txBody>
                  <a:tcPr marL="45720" marR="45720" marT="22860" marB="2286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21A0F7">
                        <a:lumMod val="40000"/>
                        <a:lumOff val="60000"/>
                      </a:srgbClr>
                    </a:solidFill>
                  </a:tcPr>
                </a:tc>
                <a:extLst>
                  <a:ext uri="{0D108BD9-81ED-4DB2-BD59-A6C34878D82A}">
                    <a16:rowId xmlns:a16="http://schemas.microsoft.com/office/drawing/2014/main" val="10000"/>
                  </a:ext>
                </a:extLst>
              </a:tr>
              <a:tr h="3941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1828709" rtl="0" eaLnBrk="1" fontAlgn="auto" latinLnBrk="0" hangingPunct="1">
                        <a:lnSpc>
                          <a:spcPct val="100000"/>
                        </a:lnSpc>
                        <a:spcBef>
                          <a:spcPts val="0"/>
                        </a:spcBef>
                        <a:spcAft>
                          <a:spcPts val="0"/>
                        </a:spcAft>
                        <a:buClrTx/>
                        <a:buSzTx/>
                        <a:buFontTx/>
                        <a:buNone/>
                        <a:tabLst/>
                        <a:defRPr/>
                      </a:pPr>
                      <a:endParaRPr lang="da-DK" sz="1000" i="1" kern="1200" dirty="0">
                        <a:solidFill>
                          <a:schemeClr val="tx1"/>
                        </a:solidFill>
                        <a:latin typeface="Segoe UI Semilight" panose="020B0402040204020203" pitchFamily="34" charset="0"/>
                        <a:ea typeface="Bradley Hand" charset="0"/>
                        <a:cs typeface="Segoe UI Semilight" panose="020B0402040204020203" pitchFamily="34" charset="0"/>
                      </a:endParaRPr>
                    </a:p>
                  </a:txBody>
                  <a:tcPr marL="45720" marR="45720" marT="22860" marB="2286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21A0F7">
                        <a:lumMod val="40000"/>
                        <a:lumOff val="60000"/>
                      </a:srgbClr>
                    </a:solidFill>
                  </a:tcPr>
                </a:tc>
                <a:extLst>
                  <a:ext uri="{0D108BD9-81ED-4DB2-BD59-A6C34878D82A}">
                    <a16:rowId xmlns:a16="http://schemas.microsoft.com/office/drawing/2014/main" val="10001"/>
                  </a:ext>
                </a:extLst>
              </a:tr>
            </a:tbl>
          </a:graphicData>
        </a:graphic>
      </p:graphicFrame>
      <p:sp>
        <p:nvSpPr>
          <p:cNvPr id="49" name="TextBox 4">
            <a:extLst>
              <a:ext uri="{FF2B5EF4-FFF2-40B4-BE49-F238E27FC236}">
                <a16:creationId xmlns:a16="http://schemas.microsoft.com/office/drawing/2014/main" id="{7E8098D2-AC28-14AC-6924-CEDFF6E427B1}"/>
              </a:ext>
            </a:extLst>
          </p:cNvPr>
          <p:cNvSpPr txBox="1"/>
          <p:nvPr>
            <p:custDataLst>
              <p:tags r:id="rId9"/>
            </p:custDataLst>
          </p:nvPr>
        </p:nvSpPr>
        <p:spPr>
          <a:xfrm>
            <a:off x="6413075" y="4233300"/>
            <a:ext cx="1154352" cy="246221"/>
          </a:xfrm>
          <a:prstGeom prst="rect">
            <a:avLst/>
          </a:prstGeom>
          <a:noFill/>
        </p:spPr>
        <p:txBody>
          <a:bodyPr wrap="square" rtlCol="0">
            <a:spAutoFit/>
          </a:bodyPr>
          <a:lstStyle/>
          <a:p>
            <a:pPr defTabSz="457200"/>
            <a:r>
              <a:rPr lang="en-US" sz="1000" i="1" dirty="0">
                <a:solidFill>
                  <a:prstClr val="black"/>
                </a:solidFill>
                <a:latin typeface="Segoe UI Semilight" panose="020B0402040204020203" pitchFamily="34" charset="0"/>
                <a:cs typeface="Segoe UI Semilight" panose="020B0402040204020203" pitchFamily="34" charset="0"/>
              </a:rPr>
              <a:t>VÆLG TILSTAND</a:t>
            </a:r>
          </a:p>
        </p:txBody>
      </p:sp>
      <p:sp>
        <p:nvSpPr>
          <p:cNvPr id="50" name="Tekstfelt 49">
            <a:extLst>
              <a:ext uri="{FF2B5EF4-FFF2-40B4-BE49-F238E27FC236}">
                <a16:creationId xmlns:a16="http://schemas.microsoft.com/office/drawing/2014/main" id="{39A25B6C-81ED-A8FE-BF7C-B6DA246E808D}"/>
              </a:ext>
            </a:extLst>
          </p:cNvPr>
          <p:cNvSpPr txBox="1"/>
          <p:nvPr/>
        </p:nvSpPr>
        <p:spPr>
          <a:xfrm>
            <a:off x="6413075" y="4829839"/>
            <a:ext cx="1559168" cy="222184"/>
          </a:xfrm>
          <a:prstGeom prst="rect">
            <a:avLst/>
          </a:prstGeom>
          <a:noFill/>
          <a:ln w="6350" cap="flat" cmpd="sng" algn="ctr">
            <a:noFill/>
            <a:prstDash val="solid"/>
            <a:miter lim="800000"/>
          </a:ln>
          <a:effectLst/>
        </p:spPr>
        <p:txBody>
          <a:bodyPr rtlCol="0" anchor="ctr"/>
          <a:lstStyle>
            <a:defPPr>
              <a:defRPr lang="da-DK"/>
            </a:defPPr>
            <a:lvl1pPr>
              <a:defRPr sz="2000" i="1">
                <a:latin typeface="Segoe UI Semilight" panose="020B0402040204020203" pitchFamily="34" charset="0"/>
                <a:ea typeface="Bradley Hand" charset="0"/>
                <a:cs typeface="Segoe UI Semilight" panose="020B04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da-DK" sz="1000" b="0" i="1" u="none" strike="noStrike" kern="0" cap="none" spc="0" normalizeH="0" baseline="0" noProof="0" dirty="0">
                <a:ln>
                  <a:noFill/>
                </a:ln>
                <a:solidFill>
                  <a:prstClr val="black"/>
                </a:solidFill>
                <a:effectLst/>
                <a:uLnTx/>
                <a:uFillTx/>
                <a:latin typeface="Segoe UI Semilight" panose="020B0402040204020203" pitchFamily="34" charset="0"/>
                <a:cs typeface="Segoe UI Semilight" panose="020B0402040204020203" pitchFamily="34" charset="0"/>
              </a:rPr>
              <a:t>Søvn og hvile</a:t>
            </a:r>
          </a:p>
        </p:txBody>
      </p:sp>
      <p:graphicFrame>
        <p:nvGraphicFramePr>
          <p:cNvPr id="51" name="Table 3">
            <a:extLst>
              <a:ext uri="{FF2B5EF4-FFF2-40B4-BE49-F238E27FC236}">
                <a16:creationId xmlns:a16="http://schemas.microsoft.com/office/drawing/2014/main" id="{ED130E3B-DAC2-18EB-9768-6C2B8A999E3A}"/>
              </a:ext>
            </a:extLst>
          </p:cNvPr>
          <p:cNvGraphicFramePr>
            <a:graphicFrameLocks noGrp="1"/>
          </p:cNvGraphicFramePr>
          <p:nvPr>
            <p:custDataLst>
              <p:tags r:id="rId10"/>
            </p:custDataLst>
          </p:nvPr>
        </p:nvGraphicFramePr>
        <p:xfrm>
          <a:off x="6460421" y="5130931"/>
          <a:ext cx="1511822" cy="531578"/>
        </p:xfrm>
        <a:graphic>
          <a:graphicData uri="http://schemas.openxmlformats.org/drawingml/2006/table">
            <a:tbl>
              <a:tblPr bandRow="1"/>
              <a:tblGrid>
                <a:gridCol w="1511822">
                  <a:extLst>
                    <a:ext uri="{9D8B030D-6E8A-4147-A177-3AD203B41FA5}">
                      <a16:colId xmlns:a16="http://schemas.microsoft.com/office/drawing/2014/main" val="20000"/>
                    </a:ext>
                  </a:extLst>
                </a:gridCol>
              </a:tblGrid>
              <a:tr h="2256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1828837"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latin typeface="Segoe UI Semilight" panose="020B0402040204020203" pitchFamily="34" charset="0"/>
                          <a:ea typeface="Bradley Hand" charset="0"/>
                          <a:cs typeface="Segoe UI Semilight" panose="020B0402040204020203" pitchFamily="34" charset="0"/>
                        </a:rPr>
                        <a:t>Emotionel funktion</a:t>
                      </a:r>
                    </a:p>
                  </a:txBody>
                  <a:tcPr marL="45720" marR="45720" marT="22860" marB="2286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21A0F7">
                        <a:lumMod val="40000"/>
                        <a:lumOff val="60000"/>
                      </a:srgbClr>
                    </a:solidFill>
                  </a:tcPr>
                </a:tc>
                <a:extLst>
                  <a:ext uri="{0D108BD9-81ED-4DB2-BD59-A6C34878D82A}">
                    <a16:rowId xmlns:a16="http://schemas.microsoft.com/office/drawing/2014/main" val="10000"/>
                  </a:ext>
                </a:extLst>
              </a:tr>
              <a:tr h="3059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1828709"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latin typeface="Segoe UI Semilight" panose="020B0402040204020203" pitchFamily="34" charset="0"/>
                          <a:ea typeface="Bradley Hand" charset="0"/>
                          <a:cs typeface="Segoe UI Semilight" panose="020B0402040204020203" pitchFamily="34" charset="0"/>
                        </a:rPr>
                        <a:t>kropsopfattelse</a:t>
                      </a:r>
                    </a:p>
                  </a:txBody>
                  <a:tcPr marL="45720" marR="45720" marT="22860" marB="2286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21A0F7">
                        <a:lumMod val="40000"/>
                        <a:lumOff val="60000"/>
                      </a:srgbClr>
                    </a:solidFill>
                  </a:tcPr>
                </a:tc>
                <a:extLst>
                  <a:ext uri="{0D108BD9-81ED-4DB2-BD59-A6C34878D82A}">
                    <a16:rowId xmlns:a16="http://schemas.microsoft.com/office/drawing/2014/main" val="10001"/>
                  </a:ext>
                </a:extLst>
              </a:tr>
            </a:tbl>
          </a:graphicData>
        </a:graphic>
      </p:graphicFrame>
      <p:pic>
        <p:nvPicPr>
          <p:cNvPr id="2" name="Picture 19">
            <a:extLst>
              <a:ext uri="{FF2B5EF4-FFF2-40B4-BE49-F238E27FC236}">
                <a16:creationId xmlns:a16="http://schemas.microsoft.com/office/drawing/2014/main" id="{28CCA41F-BC8B-837F-B4B9-65E609926E7E}"/>
              </a:ext>
            </a:extLst>
          </p:cNvPr>
          <p:cNvPicPr>
            <a:picLocks noChangeAspect="1"/>
          </p:cNvPicPr>
          <p:nvPr/>
        </p:nvPicPr>
        <p:blipFill>
          <a:blip r:embed="rId16"/>
          <a:stretch>
            <a:fillRect/>
          </a:stretch>
        </p:blipFill>
        <p:spPr>
          <a:xfrm rot="5400000">
            <a:off x="6623747" y="4812142"/>
            <a:ext cx="317238" cy="422984"/>
          </a:xfrm>
          <a:prstGeom prst="rect">
            <a:avLst/>
          </a:prstGeom>
        </p:spPr>
      </p:pic>
    </p:spTree>
    <p:extLst>
      <p:ext uri="{BB962C8B-B14F-4D97-AF65-F5344CB8AC3E}">
        <p14:creationId xmlns:p14="http://schemas.microsoft.com/office/powerpoint/2010/main" val="1337759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0EC0C0-6475-B133-50F3-493C6376E383}"/>
              </a:ext>
            </a:extLst>
          </p:cNvPr>
          <p:cNvSpPr>
            <a:spLocks noGrp="1"/>
          </p:cNvSpPr>
          <p:nvPr>
            <p:ph type="title"/>
          </p:nvPr>
        </p:nvSpPr>
        <p:spPr/>
        <p:txBody>
          <a:bodyPr/>
          <a:lstStyle/>
          <a:p>
            <a:endParaRPr lang="en-US"/>
          </a:p>
        </p:txBody>
      </p:sp>
      <p:sp>
        <p:nvSpPr>
          <p:cNvPr id="3" name="Pladsholder til indhold 2">
            <a:extLst>
              <a:ext uri="{FF2B5EF4-FFF2-40B4-BE49-F238E27FC236}">
                <a16:creationId xmlns:a16="http://schemas.microsoft.com/office/drawing/2014/main" id="{C7B4E521-E050-36B3-CC9C-24C1DFA326BE}"/>
              </a:ext>
            </a:extLst>
          </p:cNvPr>
          <p:cNvSpPr>
            <a:spLocks noGrp="1"/>
          </p:cNvSpPr>
          <p:nvPr>
            <p:ph idx="1"/>
          </p:nvPr>
        </p:nvSpPr>
        <p:spPr/>
        <p:txBody>
          <a:bodyPr/>
          <a:lstStyle/>
          <a:p>
            <a:endParaRPr lang="en-US" dirty="0"/>
          </a:p>
        </p:txBody>
      </p:sp>
      <p:pic>
        <p:nvPicPr>
          <p:cNvPr id="4" name="Billede 3">
            <a:extLst>
              <a:ext uri="{FF2B5EF4-FFF2-40B4-BE49-F238E27FC236}">
                <a16:creationId xmlns:a16="http://schemas.microsoft.com/office/drawing/2014/main" id="{A440BF1C-54E5-C7ED-327C-2E8624861EA7}"/>
              </a:ext>
            </a:extLst>
          </p:cNvPr>
          <p:cNvPicPr>
            <a:picLocks noChangeAspect="1"/>
          </p:cNvPicPr>
          <p:nvPr/>
        </p:nvPicPr>
        <p:blipFill>
          <a:blip r:embed="rId11"/>
          <a:stretch>
            <a:fillRect/>
          </a:stretch>
        </p:blipFill>
        <p:spPr>
          <a:xfrm>
            <a:off x="1629540" y="889842"/>
            <a:ext cx="9330613" cy="5831633"/>
          </a:xfrm>
          <a:prstGeom prst="rect">
            <a:avLst/>
          </a:prstGeom>
        </p:spPr>
      </p:pic>
      <p:sp>
        <p:nvSpPr>
          <p:cNvPr id="5" name="Rectangle 10">
            <a:extLst>
              <a:ext uri="{FF2B5EF4-FFF2-40B4-BE49-F238E27FC236}">
                <a16:creationId xmlns:a16="http://schemas.microsoft.com/office/drawing/2014/main" id="{971A50FC-B5C2-43AC-73F3-59C0D2A04C2A}"/>
              </a:ext>
            </a:extLst>
          </p:cNvPr>
          <p:cNvSpPr/>
          <p:nvPr>
            <p:custDataLst>
              <p:tags r:id="rId1"/>
            </p:custDataLst>
          </p:nvPr>
        </p:nvSpPr>
        <p:spPr>
          <a:xfrm>
            <a:off x="3585023" y="2394361"/>
            <a:ext cx="2992670" cy="1923126"/>
          </a:xfrm>
          <a:prstGeom prst="rect">
            <a:avLst/>
          </a:prstGeom>
          <a:solidFill>
            <a:srgbClr val="5B9BD5">
              <a:lumMod val="60000"/>
              <a:lumOff val="40000"/>
            </a:srgbClr>
          </a:solidFill>
          <a:ln w="6350" cap="flat" cmpd="sng" algn="ctr">
            <a:solidFill>
              <a:srgbClr val="6E858B"/>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black"/>
              </a:solidFill>
              <a:effectLst/>
              <a:uLnTx/>
              <a:uFillTx/>
              <a:latin typeface="Segoe UI Semilight" panose="020B0402040204020203" pitchFamily="34" charset="0"/>
              <a:ea typeface="Bradley Hand" charset="0"/>
              <a:cs typeface="Segoe UI Semilight" panose="020B0402040204020203" pitchFamily="34" charset="0"/>
            </a:endParaRPr>
          </a:p>
        </p:txBody>
      </p:sp>
      <p:sp>
        <p:nvSpPr>
          <p:cNvPr id="6" name="Rectangle 10">
            <a:extLst>
              <a:ext uri="{FF2B5EF4-FFF2-40B4-BE49-F238E27FC236}">
                <a16:creationId xmlns:a16="http://schemas.microsoft.com/office/drawing/2014/main" id="{237967BC-4F74-F368-C879-7A51A5F63762}"/>
              </a:ext>
            </a:extLst>
          </p:cNvPr>
          <p:cNvSpPr/>
          <p:nvPr>
            <p:custDataLst>
              <p:tags r:id="rId2"/>
            </p:custDataLst>
          </p:nvPr>
        </p:nvSpPr>
        <p:spPr>
          <a:xfrm>
            <a:off x="3585023" y="4403255"/>
            <a:ext cx="2992670" cy="641907"/>
          </a:xfrm>
          <a:prstGeom prst="rect">
            <a:avLst/>
          </a:prstGeom>
          <a:solidFill>
            <a:srgbClr val="5B9BD5">
              <a:lumMod val="20000"/>
              <a:lumOff val="80000"/>
            </a:srgbClr>
          </a:solidFill>
          <a:ln w="6350" cap="flat" cmpd="sng" algn="ctr">
            <a:solidFill>
              <a:srgbClr val="6E858B"/>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black"/>
              </a:solidFill>
              <a:effectLst/>
              <a:uLnTx/>
              <a:uFillTx/>
              <a:latin typeface="Segoe UI Semilight" panose="020B0402040204020203" pitchFamily="34" charset="0"/>
              <a:ea typeface="Bradley Hand" charset="0"/>
              <a:cs typeface="Segoe UI Semilight" panose="020B0402040204020203" pitchFamily="34" charset="0"/>
            </a:endParaRPr>
          </a:p>
        </p:txBody>
      </p:sp>
      <p:sp>
        <p:nvSpPr>
          <p:cNvPr id="7" name="Rectangle 10">
            <a:extLst>
              <a:ext uri="{FF2B5EF4-FFF2-40B4-BE49-F238E27FC236}">
                <a16:creationId xmlns:a16="http://schemas.microsoft.com/office/drawing/2014/main" id="{8037A050-A352-3BA2-9429-BEC8C6564653}"/>
              </a:ext>
            </a:extLst>
          </p:cNvPr>
          <p:cNvSpPr/>
          <p:nvPr>
            <p:custDataLst>
              <p:tags r:id="rId3"/>
            </p:custDataLst>
          </p:nvPr>
        </p:nvSpPr>
        <p:spPr>
          <a:xfrm>
            <a:off x="3585023" y="5084086"/>
            <a:ext cx="2992670" cy="641907"/>
          </a:xfrm>
          <a:prstGeom prst="rect">
            <a:avLst/>
          </a:prstGeom>
          <a:solidFill>
            <a:srgbClr val="5B9BD5">
              <a:lumMod val="20000"/>
              <a:lumOff val="80000"/>
            </a:srgbClr>
          </a:solidFill>
          <a:ln w="6350" cap="flat" cmpd="sng" algn="ctr">
            <a:solidFill>
              <a:srgbClr val="6E858B"/>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black"/>
              </a:solidFill>
              <a:effectLst/>
              <a:uLnTx/>
              <a:uFillTx/>
              <a:latin typeface="Segoe UI Semilight" panose="020B0402040204020203" pitchFamily="34" charset="0"/>
              <a:ea typeface="Bradley Hand" charset="0"/>
              <a:cs typeface="Segoe UI Semilight" panose="020B0402040204020203" pitchFamily="34" charset="0"/>
            </a:endParaRPr>
          </a:p>
        </p:txBody>
      </p:sp>
      <p:sp>
        <p:nvSpPr>
          <p:cNvPr id="8" name="Rektangel 7">
            <a:extLst>
              <a:ext uri="{FF2B5EF4-FFF2-40B4-BE49-F238E27FC236}">
                <a16:creationId xmlns:a16="http://schemas.microsoft.com/office/drawing/2014/main" id="{643DB513-86F4-935C-428B-B8D6CA399ECD}"/>
              </a:ext>
            </a:extLst>
          </p:cNvPr>
          <p:cNvSpPr/>
          <p:nvPr>
            <p:custDataLst>
              <p:tags r:id="rId4"/>
            </p:custDataLst>
          </p:nvPr>
        </p:nvSpPr>
        <p:spPr>
          <a:xfrm>
            <a:off x="3581309" y="5052023"/>
            <a:ext cx="2113676" cy="246221"/>
          </a:xfrm>
          <a:prstGeom prst="rect">
            <a:avLst/>
          </a:prstGeom>
        </p:spPr>
        <p:txBody>
          <a:bodyPr wrap="square">
            <a:spAutoFit/>
          </a:bodyPr>
          <a:lstStyle/>
          <a:p>
            <a:r>
              <a:rPr lang="en-GB" sz="1000" b="1" i="1" dirty="0" err="1">
                <a:solidFill>
                  <a:srgbClr val="67927C"/>
                </a:solidFill>
                <a:latin typeface="Segoe UI Semilight" panose="020B0402040204020203" pitchFamily="34" charset="0"/>
                <a:cs typeface="Segoe UI Semilight" panose="020B0402040204020203" pitchFamily="34" charset="0"/>
              </a:rPr>
              <a:t>Kroppen</a:t>
            </a:r>
            <a:endParaRPr lang="en-GB" sz="1000" b="1" i="1" dirty="0">
              <a:solidFill>
                <a:srgbClr val="67927C"/>
              </a:solidFill>
              <a:latin typeface="Segoe UI Semilight" panose="020B0402040204020203" pitchFamily="34" charset="0"/>
              <a:cs typeface="Segoe UI Semilight" panose="020B0402040204020203" pitchFamily="34" charset="0"/>
            </a:endParaRPr>
          </a:p>
        </p:txBody>
      </p:sp>
      <p:sp>
        <p:nvSpPr>
          <p:cNvPr id="9" name="Rektangel 8">
            <a:extLst>
              <a:ext uri="{FF2B5EF4-FFF2-40B4-BE49-F238E27FC236}">
                <a16:creationId xmlns:a16="http://schemas.microsoft.com/office/drawing/2014/main" id="{7F1F1136-C503-4394-8CC5-C920627EC5FB}"/>
              </a:ext>
            </a:extLst>
          </p:cNvPr>
          <p:cNvSpPr/>
          <p:nvPr>
            <p:custDataLst>
              <p:tags r:id="rId5"/>
            </p:custDataLst>
          </p:nvPr>
        </p:nvSpPr>
        <p:spPr>
          <a:xfrm>
            <a:off x="3581309" y="4371851"/>
            <a:ext cx="1470093" cy="246221"/>
          </a:xfrm>
          <a:prstGeom prst="rect">
            <a:avLst/>
          </a:prstGeom>
        </p:spPr>
        <p:txBody>
          <a:bodyPr wrap="square">
            <a:spAutoFit/>
          </a:bodyPr>
          <a:lstStyle/>
          <a:p>
            <a:r>
              <a:rPr lang="en-GB" sz="1000" b="1" i="1" dirty="0" err="1">
                <a:solidFill>
                  <a:srgbClr val="67927C"/>
                </a:solidFill>
                <a:latin typeface="Segoe UI Semilight" panose="020B0402040204020203" pitchFamily="34" charset="0"/>
                <a:cs typeface="Segoe UI Semilight" panose="020B0402040204020203" pitchFamily="34" charset="0"/>
              </a:rPr>
              <a:t>Sundhedsadfærd</a:t>
            </a:r>
            <a:endParaRPr lang="en-GB" sz="1000" b="1" i="1" dirty="0">
              <a:solidFill>
                <a:srgbClr val="67927C"/>
              </a:solidFill>
              <a:latin typeface="Segoe UI Semilight" panose="020B0402040204020203" pitchFamily="34" charset="0"/>
              <a:cs typeface="Segoe UI Semilight" panose="020B0402040204020203" pitchFamily="34" charset="0"/>
            </a:endParaRPr>
          </a:p>
        </p:txBody>
      </p:sp>
      <p:sp>
        <p:nvSpPr>
          <p:cNvPr id="10" name="Rektangel 9">
            <a:extLst>
              <a:ext uri="{FF2B5EF4-FFF2-40B4-BE49-F238E27FC236}">
                <a16:creationId xmlns:a16="http://schemas.microsoft.com/office/drawing/2014/main" id="{9561F26B-F93F-169E-E16C-47E76AD30BC7}"/>
              </a:ext>
            </a:extLst>
          </p:cNvPr>
          <p:cNvSpPr/>
          <p:nvPr>
            <p:custDataLst>
              <p:tags r:id="rId6"/>
            </p:custDataLst>
          </p:nvPr>
        </p:nvSpPr>
        <p:spPr>
          <a:xfrm>
            <a:off x="3581309" y="2363617"/>
            <a:ext cx="1470093" cy="246221"/>
          </a:xfrm>
          <a:prstGeom prst="rect">
            <a:avLst/>
          </a:prstGeom>
        </p:spPr>
        <p:txBody>
          <a:bodyPr wrap="square">
            <a:spAutoFit/>
          </a:bodyPr>
          <a:lstStyle/>
          <a:p>
            <a:r>
              <a:rPr lang="en-GB" sz="1000" b="1" i="1" dirty="0">
                <a:solidFill>
                  <a:srgbClr val="70AD47">
                    <a:lumMod val="75000"/>
                  </a:srgbClr>
                </a:solidFill>
                <a:latin typeface="Segoe UI Semilight" panose="020B0402040204020203" pitchFamily="34" charset="0"/>
                <a:cs typeface="Segoe UI Semilight" panose="020B0402040204020203" pitchFamily="34" charset="0"/>
              </a:rPr>
              <a:t>Mental </a:t>
            </a:r>
            <a:r>
              <a:rPr lang="en-GB" sz="1000" b="1" i="1" dirty="0" err="1">
                <a:solidFill>
                  <a:srgbClr val="70AD47">
                    <a:lumMod val="75000"/>
                  </a:srgbClr>
                </a:solidFill>
                <a:latin typeface="Segoe UI Semilight" panose="020B0402040204020203" pitchFamily="34" charset="0"/>
                <a:cs typeface="Segoe UI Semilight" panose="020B0402040204020203" pitchFamily="34" charset="0"/>
              </a:rPr>
              <a:t>sundhed</a:t>
            </a:r>
            <a:endParaRPr lang="en-GB" sz="1000" b="1" i="1" dirty="0">
              <a:solidFill>
                <a:srgbClr val="70AD47">
                  <a:lumMod val="75000"/>
                </a:srgbClr>
              </a:solidFill>
              <a:latin typeface="Segoe UI Semilight" panose="020B0402040204020203" pitchFamily="34" charset="0"/>
              <a:cs typeface="Segoe UI Semilight" panose="020B0402040204020203" pitchFamily="34" charset="0"/>
            </a:endParaRPr>
          </a:p>
        </p:txBody>
      </p:sp>
      <p:sp>
        <p:nvSpPr>
          <p:cNvPr id="11" name="Rektangel 10">
            <a:extLst>
              <a:ext uri="{FF2B5EF4-FFF2-40B4-BE49-F238E27FC236}">
                <a16:creationId xmlns:a16="http://schemas.microsoft.com/office/drawing/2014/main" id="{6C72EA1B-C3E8-27E6-A557-03CCD0D1B5D7}"/>
              </a:ext>
            </a:extLst>
          </p:cNvPr>
          <p:cNvSpPr/>
          <p:nvPr/>
        </p:nvSpPr>
        <p:spPr>
          <a:xfrm>
            <a:off x="3725161" y="2595689"/>
            <a:ext cx="2455339" cy="1618775"/>
          </a:xfrm>
          <a:prstGeom prst="rect">
            <a:avLst/>
          </a:prstGeom>
          <a:solidFill>
            <a:sysClr val="window" lastClr="FFFFFF"/>
          </a:solidFill>
          <a:ln w="9525" cap="flat" cmpd="sng" algn="ctr">
            <a:solidFill>
              <a:srgbClr val="70AD47"/>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AD47"/>
              </a:solidFill>
              <a:effectLst/>
              <a:uLnTx/>
              <a:uFillTx/>
              <a:latin typeface="Calibri" panose="020F0502020204030204"/>
              <a:ea typeface="+mn-ea"/>
              <a:cs typeface="+mn-cs"/>
            </a:endParaRPr>
          </a:p>
        </p:txBody>
      </p:sp>
      <p:sp>
        <p:nvSpPr>
          <p:cNvPr id="12" name="Rektangel 11">
            <a:extLst>
              <a:ext uri="{FF2B5EF4-FFF2-40B4-BE49-F238E27FC236}">
                <a16:creationId xmlns:a16="http://schemas.microsoft.com/office/drawing/2014/main" id="{90988C06-F6BE-06F5-F8C6-03C6D234E1F6}"/>
              </a:ext>
            </a:extLst>
          </p:cNvPr>
          <p:cNvSpPr/>
          <p:nvPr/>
        </p:nvSpPr>
        <p:spPr>
          <a:xfrm>
            <a:off x="3725157" y="4642214"/>
            <a:ext cx="2455339" cy="348584"/>
          </a:xfrm>
          <a:prstGeom prst="rect">
            <a:avLst/>
          </a:prstGeom>
          <a:solidFill>
            <a:sysClr val="window" lastClr="FFFFFF"/>
          </a:solidFill>
          <a:ln w="9525" cap="flat" cmpd="sng" algn="ctr">
            <a:solidFill>
              <a:srgbClr val="70AD47"/>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AD47"/>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2F017FE0-E6C7-5EBE-AD9F-597B540B371F}"/>
              </a:ext>
            </a:extLst>
          </p:cNvPr>
          <p:cNvSpPr/>
          <p:nvPr/>
        </p:nvSpPr>
        <p:spPr>
          <a:xfrm>
            <a:off x="3737510" y="5302281"/>
            <a:ext cx="2455339" cy="348584"/>
          </a:xfrm>
          <a:prstGeom prst="rect">
            <a:avLst/>
          </a:prstGeom>
          <a:solidFill>
            <a:sysClr val="window" lastClr="FFFFFF"/>
          </a:solidFill>
          <a:ln w="9525" cap="flat" cmpd="sng" algn="ctr">
            <a:solidFill>
              <a:srgbClr val="70AD47"/>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AD47"/>
              </a:solidFill>
              <a:effectLst/>
              <a:uLnTx/>
              <a:uFillTx/>
              <a:latin typeface="Calibri" panose="020F0502020204030204"/>
              <a:ea typeface="+mn-ea"/>
              <a:cs typeface="+mn-cs"/>
            </a:endParaRPr>
          </a:p>
        </p:txBody>
      </p:sp>
      <p:sp>
        <p:nvSpPr>
          <p:cNvPr id="14" name="Rektangel 13">
            <a:extLst>
              <a:ext uri="{FF2B5EF4-FFF2-40B4-BE49-F238E27FC236}">
                <a16:creationId xmlns:a16="http://schemas.microsoft.com/office/drawing/2014/main" id="{1DE3BC7F-F0D9-003A-A40E-584F86F25C96}"/>
              </a:ext>
            </a:extLst>
          </p:cNvPr>
          <p:cNvSpPr/>
          <p:nvPr>
            <p:custDataLst>
              <p:tags r:id="rId7"/>
            </p:custDataLst>
          </p:nvPr>
        </p:nvSpPr>
        <p:spPr>
          <a:xfrm>
            <a:off x="3525593" y="2113371"/>
            <a:ext cx="2344525" cy="261610"/>
          </a:xfrm>
          <a:prstGeom prst="rect">
            <a:avLst/>
          </a:prstGeom>
        </p:spPr>
        <p:txBody>
          <a:bodyPr wrap="square">
            <a:spAutoFit/>
          </a:bodyPr>
          <a:lstStyle/>
          <a:p>
            <a:r>
              <a:rPr lang="en-GB" sz="1100" b="1" i="1" dirty="0" err="1">
                <a:solidFill>
                  <a:srgbClr val="67927C"/>
                </a:solidFill>
                <a:latin typeface="Segoe UI Semilight" panose="020B0402040204020203" pitchFamily="34" charset="0"/>
                <a:cs typeface="Segoe UI Semilight" panose="020B0402040204020203" pitchFamily="34" charset="0"/>
              </a:rPr>
              <a:t>Sundhedsfremme</a:t>
            </a:r>
            <a:r>
              <a:rPr lang="en-GB" sz="1100" b="1" i="1" dirty="0">
                <a:solidFill>
                  <a:srgbClr val="67927C"/>
                </a:solidFill>
                <a:latin typeface="Segoe UI Semilight" panose="020B0402040204020203" pitchFamily="34" charset="0"/>
                <a:cs typeface="Segoe UI Semilight" panose="020B0402040204020203" pitchFamily="34" charset="0"/>
              </a:rPr>
              <a:t> </a:t>
            </a:r>
            <a:r>
              <a:rPr lang="en-GB" sz="1100" b="1" i="1" dirty="0" err="1">
                <a:solidFill>
                  <a:srgbClr val="67927C"/>
                </a:solidFill>
                <a:latin typeface="Segoe UI Semilight" panose="020B0402040204020203" pitchFamily="34" charset="0"/>
                <a:cs typeface="Segoe UI Semilight" panose="020B0402040204020203" pitchFamily="34" charset="0"/>
              </a:rPr>
              <a:t>og</a:t>
            </a:r>
            <a:r>
              <a:rPr lang="en-GB" sz="1100" b="1" i="1" dirty="0">
                <a:solidFill>
                  <a:srgbClr val="67927C"/>
                </a:solidFill>
                <a:latin typeface="Segoe UI Semilight" panose="020B0402040204020203" pitchFamily="34" charset="0"/>
                <a:cs typeface="Segoe UI Semilight" panose="020B0402040204020203" pitchFamily="34" charset="0"/>
              </a:rPr>
              <a:t> </a:t>
            </a:r>
            <a:r>
              <a:rPr lang="en-GB" sz="1100" b="1" i="1" dirty="0" err="1">
                <a:solidFill>
                  <a:srgbClr val="67927C"/>
                </a:solidFill>
                <a:latin typeface="Segoe UI Semilight" panose="020B0402040204020203" pitchFamily="34" charset="0"/>
                <a:cs typeface="Segoe UI Semilight" panose="020B0402040204020203" pitchFamily="34" charset="0"/>
              </a:rPr>
              <a:t>forebyggelse</a:t>
            </a:r>
            <a:endParaRPr lang="en-GB" sz="1100" b="1" i="1" dirty="0">
              <a:solidFill>
                <a:srgbClr val="67927C"/>
              </a:solidFill>
              <a:latin typeface="Segoe UI Semilight" panose="020B0402040204020203" pitchFamily="34" charset="0"/>
              <a:cs typeface="Segoe UI Semilight" panose="020B0402040204020203" pitchFamily="34" charset="0"/>
            </a:endParaRPr>
          </a:p>
        </p:txBody>
      </p:sp>
      <p:sp>
        <p:nvSpPr>
          <p:cNvPr id="15" name="Rektangel 14">
            <a:extLst>
              <a:ext uri="{FF2B5EF4-FFF2-40B4-BE49-F238E27FC236}">
                <a16:creationId xmlns:a16="http://schemas.microsoft.com/office/drawing/2014/main" id="{76D03A30-93E1-548A-B9C5-C3355A83F0C2}"/>
              </a:ext>
            </a:extLst>
          </p:cNvPr>
          <p:cNvSpPr/>
          <p:nvPr/>
        </p:nvSpPr>
        <p:spPr>
          <a:xfrm>
            <a:off x="6320638" y="4088604"/>
            <a:ext cx="148196" cy="175461"/>
          </a:xfrm>
          <a:prstGeom prst="rect">
            <a:avLst/>
          </a:prstGeom>
          <a:solidFill>
            <a:srgbClr val="A5A5A5">
              <a:lumMod val="60000"/>
              <a:lumOff val="4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0AD47">
                    <a:lumMod val="75000"/>
                  </a:srgbClr>
                </a:solidFill>
                <a:effectLst/>
                <a:uLnTx/>
                <a:uFillTx/>
                <a:latin typeface="Calibri" panose="020F0502020204030204"/>
                <a:ea typeface="+mn-ea"/>
                <a:cs typeface="+mn-cs"/>
              </a:rPr>
              <a:t>+</a:t>
            </a:r>
          </a:p>
        </p:txBody>
      </p:sp>
      <p:sp>
        <p:nvSpPr>
          <p:cNvPr id="22" name="Tekstfelt 21">
            <a:extLst>
              <a:ext uri="{FF2B5EF4-FFF2-40B4-BE49-F238E27FC236}">
                <a16:creationId xmlns:a16="http://schemas.microsoft.com/office/drawing/2014/main" id="{DFD71EE0-378D-CD38-484E-CDC436B960A0}"/>
              </a:ext>
            </a:extLst>
          </p:cNvPr>
          <p:cNvSpPr txBox="1"/>
          <p:nvPr/>
        </p:nvSpPr>
        <p:spPr>
          <a:xfrm>
            <a:off x="3689885" y="2552700"/>
            <a:ext cx="1470093" cy="276999"/>
          </a:xfrm>
          <a:prstGeom prst="rect">
            <a:avLst/>
          </a:prstGeom>
          <a:noFill/>
        </p:spPr>
        <p:txBody>
          <a:bodyPr wrap="square" rtlCol="0">
            <a:spAutoFit/>
          </a:bodyPr>
          <a:lstStyle/>
          <a:p>
            <a:r>
              <a:rPr lang="da-DK" sz="1200" dirty="0"/>
              <a:t>Søvn og hvile: …… </a:t>
            </a:r>
            <a:endParaRPr lang="en-US" sz="1200" dirty="0"/>
          </a:p>
        </p:txBody>
      </p:sp>
      <p:sp>
        <p:nvSpPr>
          <p:cNvPr id="24" name="Rectangle 10">
            <a:extLst>
              <a:ext uri="{FF2B5EF4-FFF2-40B4-BE49-F238E27FC236}">
                <a16:creationId xmlns:a16="http://schemas.microsoft.com/office/drawing/2014/main" id="{7AC1304D-9E0A-5DD2-891D-87E5E3024ECD}"/>
              </a:ext>
            </a:extLst>
          </p:cNvPr>
          <p:cNvSpPr/>
          <p:nvPr>
            <p:custDataLst>
              <p:tags r:id="rId8"/>
            </p:custDataLst>
          </p:nvPr>
        </p:nvSpPr>
        <p:spPr>
          <a:xfrm>
            <a:off x="6699038" y="2374981"/>
            <a:ext cx="2217077" cy="1923126"/>
          </a:xfrm>
          <a:prstGeom prst="rect">
            <a:avLst/>
          </a:prstGeom>
          <a:solidFill>
            <a:srgbClr val="FDFEC6"/>
          </a:solidFill>
          <a:ln w="6350" cap="flat" cmpd="sng" algn="ctr">
            <a:solidFill>
              <a:srgbClr val="6E858B"/>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black"/>
              </a:solidFill>
              <a:effectLst/>
              <a:uLnTx/>
              <a:uFillTx/>
              <a:latin typeface="Segoe UI Semilight" panose="020B0402040204020203" pitchFamily="34" charset="0"/>
              <a:ea typeface="Bradley Hand" charset="0"/>
              <a:cs typeface="Segoe UI Semilight" panose="020B0402040204020203" pitchFamily="34" charset="0"/>
            </a:endParaRPr>
          </a:p>
        </p:txBody>
      </p:sp>
      <p:sp>
        <p:nvSpPr>
          <p:cNvPr id="37" name="Rektangel 36">
            <a:extLst>
              <a:ext uri="{FF2B5EF4-FFF2-40B4-BE49-F238E27FC236}">
                <a16:creationId xmlns:a16="http://schemas.microsoft.com/office/drawing/2014/main" id="{67A283AC-0CC0-DB05-D15E-282CD21188C9}"/>
              </a:ext>
            </a:extLst>
          </p:cNvPr>
          <p:cNvSpPr/>
          <p:nvPr>
            <p:custDataLst>
              <p:tags r:id="rId9"/>
            </p:custDataLst>
          </p:nvPr>
        </p:nvSpPr>
        <p:spPr>
          <a:xfrm>
            <a:off x="6717831" y="2334079"/>
            <a:ext cx="2344525" cy="261610"/>
          </a:xfrm>
          <a:prstGeom prst="rect">
            <a:avLst/>
          </a:prstGeom>
        </p:spPr>
        <p:txBody>
          <a:bodyPr wrap="square">
            <a:spAutoFit/>
          </a:bodyPr>
          <a:lstStyle/>
          <a:p>
            <a:r>
              <a:rPr lang="en-GB" sz="1100" b="1" i="1" dirty="0" err="1">
                <a:solidFill>
                  <a:srgbClr val="67927C"/>
                </a:solidFill>
                <a:latin typeface="Segoe UI Semilight" panose="020B0402040204020203" pitchFamily="34" charset="0"/>
                <a:cs typeface="Segoe UI Semilight" panose="020B0402040204020203" pitchFamily="34" charset="0"/>
              </a:rPr>
              <a:t>Relateret</a:t>
            </a:r>
            <a:r>
              <a:rPr lang="en-GB" sz="1100" b="1" i="1" dirty="0">
                <a:solidFill>
                  <a:srgbClr val="67927C"/>
                </a:solidFill>
                <a:latin typeface="Segoe UI Semilight" panose="020B0402040204020203" pitchFamily="34" charset="0"/>
                <a:cs typeface="Segoe UI Semilight" panose="020B0402040204020203" pitchFamily="34" charset="0"/>
              </a:rPr>
              <a:t> </a:t>
            </a:r>
            <a:r>
              <a:rPr lang="en-GB" sz="1100" b="1" i="1" dirty="0" err="1">
                <a:solidFill>
                  <a:srgbClr val="67927C"/>
                </a:solidFill>
                <a:latin typeface="Segoe UI Semilight" panose="020B0402040204020203" pitchFamily="34" charset="0"/>
                <a:cs typeface="Segoe UI Semilight" panose="020B0402040204020203" pitchFamily="34" charset="0"/>
              </a:rPr>
              <a:t>dokumentation</a:t>
            </a:r>
            <a:endParaRPr lang="en-GB" sz="1100" b="1" i="1" dirty="0">
              <a:solidFill>
                <a:srgbClr val="67927C"/>
              </a:solidFill>
              <a:latin typeface="Segoe UI Semilight" panose="020B0402040204020203" pitchFamily="34" charset="0"/>
              <a:cs typeface="Segoe UI Semilight" panose="020B0402040204020203" pitchFamily="34" charset="0"/>
            </a:endParaRPr>
          </a:p>
        </p:txBody>
      </p:sp>
      <p:sp>
        <p:nvSpPr>
          <p:cNvPr id="38" name="Tekstfelt 37">
            <a:extLst>
              <a:ext uri="{FF2B5EF4-FFF2-40B4-BE49-F238E27FC236}">
                <a16:creationId xmlns:a16="http://schemas.microsoft.com/office/drawing/2014/main" id="{BCD285BC-9C4A-E0EC-0197-2F9C5B3D577B}"/>
              </a:ext>
            </a:extLst>
          </p:cNvPr>
          <p:cNvSpPr txBox="1"/>
          <p:nvPr/>
        </p:nvSpPr>
        <p:spPr>
          <a:xfrm>
            <a:off x="6717831" y="2752588"/>
            <a:ext cx="2222062"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err="1">
                <a:ln>
                  <a:noFill/>
                </a:ln>
                <a:solidFill>
                  <a:srgbClr val="4472C4">
                    <a:lumMod val="50000"/>
                  </a:srgbClr>
                </a:solidFill>
                <a:effectLst/>
                <a:uLnTx/>
                <a:uFillTx/>
              </a:rPr>
              <a:t>Søvnproblemer</a:t>
            </a:r>
            <a:r>
              <a:rPr kumimoji="0" lang="en-US" sz="1100" b="1" i="0" u="none" strike="noStrike" kern="0" cap="none" spc="0" normalizeH="0" baseline="0" noProof="0" dirty="0">
                <a:ln>
                  <a:noFill/>
                </a:ln>
                <a:solidFill>
                  <a:srgbClr val="4472C4">
                    <a:lumMod val="50000"/>
                  </a:srgbClr>
                </a:solidFill>
                <a:effectLst/>
                <a:uLnTx/>
                <a:uFillTx/>
              </a:rPr>
              <a:t> (</a:t>
            </a:r>
            <a:r>
              <a:rPr kumimoji="0" lang="en-US" sz="1100" b="1" i="0" u="none" strike="noStrike" kern="0" cap="none" spc="0" normalizeH="0" baseline="0" noProof="0" dirty="0" err="1">
                <a:ln>
                  <a:noFill/>
                </a:ln>
                <a:solidFill>
                  <a:srgbClr val="4472C4">
                    <a:lumMod val="50000"/>
                  </a:srgbClr>
                </a:solidFill>
                <a:effectLst/>
                <a:uLnTx/>
                <a:uFillTx/>
              </a:rPr>
              <a:t>Hjemmesygeplejen</a:t>
            </a:r>
            <a:r>
              <a:rPr kumimoji="0" lang="en-US" sz="1100" b="1" i="0" u="none" strike="noStrike" kern="0" cap="none" spc="0" normalizeH="0" baseline="0" noProof="0" dirty="0">
                <a:ln>
                  <a:noFill/>
                </a:ln>
                <a:solidFill>
                  <a:srgbClr val="4472C4">
                    <a:lumMod val="50000"/>
                  </a:srgbClr>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472C4">
                    <a:lumMod val="50000"/>
                  </a:srgbClr>
                </a:solidFill>
                <a:effectLst/>
                <a:uLnTx/>
                <a:uFillTx/>
              </a:rPr>
              <a:t>Har </a:t>
            </a:r>
            <a:r>
              <a:rPr kumimoji="0" lang="en-US" sz="1100" b="0" i="0" u="none" strike="noStrike" kern="0" cap="none" spc="0" normalizeH="0" baseline="0" noProof="0" dirty="0" err="1">
                <a:ln>
                  <a:noFill/>
                </a:ln>
                <a:solidFill>
                  <a:srgbClr val="4472C4">
                    <a:lumMod val="50000"/>
                  </a:srgbClr>
                </a:solidFill>
                <a:effectLst/>
                <a:uLnTx/>
                <a:uFillTx/>
              </a:rPr>
              <a:t>problemer</a:t>
            </a:r>
            <a:r>
              <a:rPr kumimoji="0" lang="en-US" sz="1100" b="0" i="0" u="none" strike="noStrike" kern="0" cap="none" spc="0" normalizeH="0" baseline="0" noProof="0" dirty="0">
                <a:ln>
                  <a:noFill/>
                </a:ln>
                <a:solidFill>
                  <a:srgbClr val="4472C4">
                    <a:lumMod val="50000"/>
                  </a:srgbClr>
                </a:solidFill>
                <a:effectLst/>
                <a:uLnTx/>
                <a:uFillTx/>
              </a:rPr>
              <a:t> med at </a:t>
            </a:r>
            <a:r>
              <a:rPr kumimoji="0" lang="en-US" sz="1100" b="0" i="0" u="none" strike="noStrike" kern="0" cap="none" spc="0" normalizeH="0" baseline="0" noProof="0" dirty="0" err="1">
                <a:ln>
                  <a:noFill/>
                </a:ln>
                <a:solidFill>
                  <a:srgbClr val="4472C4">
                    <a:lumMod val="50000"/>
                  </a:srgbClr>
                </a:solidFill>
                <a:effectLst/>
                <a:uLnTx/>
                <a:uFillTx/>
              </a:rPr>
              <a:t>falde</a:t>
            </a:r>
            <a:r>
              <a:rPr kumimoji="0" lang="en-US" sz="1100" b="0" i="0" u="none" strike="noStrike" kern="0" cap="none" spc="0" normalizeH="0" baseline="0" noProof="0" dirty="0">
                <a:ln>
                  <a:noFill/>
                </a:ln>
                <a:solidFill>
                  <a:srgbClr val="4472C4">
                    <a:lumMod val="50000"/>
                  </a:srgbClr>
                </a:solidFill>
                <a:effectLst/>
                <a:uLnTx/>
                <a:uFillTx/>
              </a:rPr>
              <a:t> </a:t>
            </a:r>
            <a:r>
              <a:rPr kumimoji="0" lang="en-US" sz="1100" b="0" i="0" u="none" strike="noStrike" kern="0" cap="none" spc="0" normalizeH="0" baseline="0" noProof="0" dirty="0" err="1">
                <a:ln>
                  <a:noFill/>
                </a:ln>
                <a:solidFill>
                  <a:srgbClr val="4472C4">
                    <a:lumMod val="50000"/>
                  </a:srgbClr>
                </a:solidFill>
                <a:effectLst/>
                <a:uLnTx/>
                <a:uFillTx/>
              </a:rPr>
              <a:t>i</a:t>
            </a:r>
            <a:r>
              <a:rPr kumimoji="0" lang="en-US" sz="1100" b="0" i="0" u="none" strike="noStrike" kern="0" cap="none" spc="0" normalizeH="0" baseline="0" noProof="0" dirty="0">
                <a:ln>
                  <a:noFill/>
                </a:ln>
                <a:solidFill>
                  <a:srgbClr val="4472C4">
                    <a:lumMod val="50000"/>
                  </a:srgbClr>
                </a:solidFill>
                <a:effectLst/>
                <a:uLnTx/>
                <a:uFillTx/>
              </a:rPr>
              <a:t> </a:t>
            </a:r>
            <a:r>
              <a:rPr kumimoji="0" lang="en-US" sz="1100" b="0" i="0" u="none" strike="noStrike" kern="0" cap="none" spc="0" normalizeH="0" baseline="0" noProof="0" dirty="0" err="1">
                <a:ln>
                  <a:noFill/>
                </a:ln>
                <a:solidFill>
                  <a:srgbClr val="4472C4">
                    <a:lumMod val="50000"/>
                  </a:srgbClr>
                </a:solidFill>
                <a:effectLst/>
                <a:uLnTx/>
                <a:uFillTx/>
              </a:rPr>
              <a:t>søvn</a:t>
            </a:r>
            <a:r>
              <a:rPr kumimoji="0" lang="en-US" sz="1100" b="0" i="0" u="none" strike="noStrike" kern="0" cap="none" spc="0" normalizeH="0" baseline="0" noProof="0" dirty="0">
                <a:ln>
                  <a:noFill/>
                </a:ln>
                <a:solidFill>
                  <a:srgbClr val="4472C4">
                    <a:lumMod val="50000"/>
                  </a:srgbClr>
                </a:solidFill>
                <a:effectLst/>
                <a:uLnTx/>
                <a:uFillTx/>
              </a:rPr>
              <a:t>. </a:t>
            </a:r>
            <a:r>
              <a:rPr kumimoji="0" lang="en-US" sz="1100" b="0" i="0" u="none" strike="noStrike" kern="0" cap="none" spc="0" normalizeH="0" baseline="0" noProof="0" dirty="0" err="1">
                <a:ln>
                  <a:noFill/>
                </a:ln>
                <a:solidFill>
                  <a:srgbClr val="4472C4">
                    <a:lumMod val="50000"/>
                  </a:srgbClr>
                </a:solidFill>
                <a:effectLst/>
                <a:uLnTx/>
                <a:uFillTx/>
              </a:rPr>
              <a:t>Talt</a:t>
            </a:r>
            <a:r>
              <a:rPr kumimoji="0" lang="en-US" sz="1100" b="0" i="0" u="none" strike="noStrike" kern="0" cap="none" spc="0" normalizeH="0" baseline="0" noProof="0" dirty="0">
                <a:ln>
                  <a:noFill/>
                </a:ln>
                <a:solidFill>
                  <a:srgbClr val="4472C4">
                    <a:lumMod val="50000"/>
                  </a:srgbClr>
                </a:solidFill>
                <a:effectLst/>
                <a:uLnTx/>
                <a:uFillTx/>
              </a:rPr>
              <a:t> med </a:t>
            </a:r>
            <a:r>
              <a:rPr kumimoji="0" lang="en-US" sz="1100" b="0" i="0" u="none" strike="noStrike" kern="0" cap="none" spc="0" normalizeH="0" baseline="0" noProof="0" dirty="0" err="1">
                <a:ln>
                  <a:noFill/>
                </a:ln>
                <a:solidFill>
                  <a:srgbClr val="4472C4">
                    <a:lumMod val="50000"/>
                  </a:srgbClr>
                </a:solidFill>
                <a:effectLst/>
                <a:uLnTx/>
                <a:uFillTx/>
              </a:rPr>
              <a:t>lægen</a:t>
            </a:r>
            <a:r>
              <a:rPr kumimoji="0" lang="en-US" sz="1100" b="0" i="0" u="none" strike="noStrike" kern="0" cap="none" spc="0" normalizeH="0" baseline="0" noProof="0" dirty="0">
                <a:ln>
                  <a:noFill/>
                </a:ln>
                <a:solidFill>
                  <a:srgbClr val="4472C4">
                    <a:lumMod val="50000"/>
                  </a:srgbClr>
                </a:solidFill>
                <a:effectLst/>
                <a:uLnTx/>
                <a:uFillTx/>
              </a:rPr>
              <a:t> om melatonin </a:t>
            </a:r>
            <a:r>
              <a:rPr kumimoji="0" lang="en-US" sz="1100" b="0" i="0" u="none" strike="noStrike" kern="0" cap="none" spc="0" normalizeH="0" baseline="0" noProof="0" dirty="0" err="1">
                <a:ln>
                  <a:noFill/>
                </a:ln>
                <a:solidFill>
                  <a:srgbClr val="4472C4">
                    <a:lumMod val="50000"/>
                  </a:srgbClr>
                </a:solidFill>
                <a:effectLst/>
                <a:uLnTx/>
                <a:uFillTx/>
              </a:rPr>
              <a:t>behandling</a:t>
            </a:r>
            <a:r>
              <a:rPr kumimoji="0" lang="en-US" sz="1100" b="0" i="0" u="none" strike="noStrike" kern="0" cap="none" spc="0" normalizeH="0" baseline="0" noProof="0" dirty="0">
                <a:ln>
                  <a:noFill/>
                </a:ln>
                <a:solidFill>
                  <a:srgbClr val="4472C4">
                    <a:lumMod val="50000"/>
                  </a:srgbClr>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4472C4">
                  <a:lumMod val="50000"/>
                </a:srgbClr>
              </a:solidFill>
              <a:effectLst/>
              <a:uLnTx/>
              <a:uFillTx/>
            </a:endParaRPr>
          </a:p>
        </p:txBody>
      </p:sp>
    </p:spTree>
    <p:extLst>
      <p:ext uri="{BB962C8B-B14F-4D97-AF65-F5344CB8AC3E}">
        <p14:creationId xmlns:p14="http://schemas.microsoft.com/office/powerpoint/2010/main" val="1753473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8CC99D-4F5A-C8FC-EC59-3CA99271FC78}"/>
              </a:ext>
            </a:extLst>
          </p:cNvPr>
          <p:cNvSpPr>
            <a:spLocks noGrp="1"/>
          </p:cNvSpPr>
          <p:nvPr>
            <p:ph type="title"/>
          </p:nvPr>
        </p:nvSpPr>
        <p:spPr/>
        <p:txBody>
          <a:bodyPr/>
          <a:lstStyle/>
          <a:p>
            <a:r>
              <a:rPr lang="da-DK" dirty="0">
                <a:solidFill>
                  <a:schemeClr val="accent4"/>
                </a:solidFill>
              </a:rPr>
              <a:t>Reflektion</a:t>
            </a:r>
            <a:endParaRPr lang="en-US" dirty="0">
              <a:solidFill>
                <a:schemeClr val="accent4"/>
              </a:solidFill>
            </a:endParaRPr>
          </a:p>
        </p:txBody>
      </p:sp>
      <p:sp>
        <p:nvSpPr>
          <p:cNvPr id="3" name="Pladsholder til indhold 2">
            <a:extLst>
              <a:ext uri="{FF2B5EF4-FFF2-40B4-BE49-F238E27FC236}">
                <a16:creationId xmlns:a16="http://schemas.microsoft.com/office/drawing/2014/main" id="{D7C5E66F-E6D7-DD3B-0D79-E5895ABF99C7}"/>
              </a:ext>
            </a:extLst>
          </p:cNvPr>
          <p:cNvSpPr>
            <a:spLocks noGrp="1"/>
          </p:cNvSpPr>
          <p:nvPr>
            <p:ph idx="1"/>
          </p:nvPr>
        </p:nvSpPr>
        <p:spPr/>
        <p:txBody>
          <a:bodyPr/>
          <a:lstStyle/>
          <a:p>
            <a:r>
              <a:rPr lang="da-DK" dirty="0"/>
              <a:t>Hvad tror I ellers er afgørende for, at borgerne oplever kommunen som én enhed, frem for forskellige kontorer/medarbejdere (der spørger om det samme)? </a:t>
            </a:r>
            <a:endParaRPr lang="en-US" dirty="0"/>
          </a:p>
        </p:txBody>
      </p:sp>
    </p:spTree>
    <p:extLst>
      <p:ext uri="{BB962C8B-B14F-4D97-AF65-F5344CB8AC3E}">
        <p14:creationId xmlns:p14="http://schemas.microsoft.com/office/powerpoint/2010/main" val="4219283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205DC-A2AC-017A-987B-7EB45720323A}"/>
              </a:ext>
            </a:extLst>
          </p:cNvPr>
          <p:cNvSpPr>
            <a:spLocks noGrp="1"/>
          </p:cNvSpPr>
          <p:nvPr>
            <p:ph type="title"/>
          </p:nvPr>
        </p:nvSpPr>
        <p:spPr/>
        <p:txBody>
          <a:bodyPr/>
          <a:lstStyle/>
          <a:p>
            <a:r>
              <a:rPr lang="da-DK" dirty="0">
                <a:solidFill>
                  <a:schemeClr val="accent4">
                    <a:lumMod val="75000"/>
                  </a:schemeClr>
                </a:solidFill>
              </a:rPr>
              <a:t>Agenda</a:t>
            </a:r>
            <a:endParaRPr lang="en-US" dirty="0">
              <a:solidFill>
                <a:schemeClr val="accent4">
                  <a:lumMod val="75000"/>
                </a:schemeClr>
              </a:solidFill>
            </a:endParaRPr>
          </a:p>
        </p:txBody>
      </p:sp>
      <p:sp>
        <p:nvSpPr>
          <p:cNvPr id="3" name="Pladsholder til indhold 2">
            <a:extLst>
              <a:ext uri="{FF2B5EF4-FFF2-40B4-BE49-F238E27FC236}">
                <a16:creationId xmlns:a16="http://schemas.microsoft.com/office/drawing/2014/main" id="{C529C056-5C24-9717-E5F5-41516DE4FA8B}"/>
              </a:ext>
            </a:extLst>
          </p:cNvPr>
          <p:cNvSpPr>
            <a:spLocks noGrp="1"/>
          </p:cNvSpPr>
          <p:nvPr>
            <p:ph idx="1"/>
          </p:nvPr>
        </p:nvSpPr>
        <p:spPr/>
        <p:txBody>
          <a:bodyPr>
            <a:normAutofit lnSpcReduction="10000"/>
          </a:bodyPr>
          <a:lstStyle/>
          <a:p>
            <a:pPr defTabSz="1111250">
              <a:spcBef>
                <a:spcPct val="0"/>
              </a:spcBef>
              <a:spcAft>
                <a:spcPct val="35000"/>
              </a:spcAft>
            </a:pPr>
            <a:r>
              <a:rPr lang="da-DK" dirty="0"/>
              <a:t>Gennemgang</a:t>
            </a:r>
          </a:p>
          <a:p>
            <a:pPr lvl="1" defTabSz="1111250">
              <a:spcBef>
                <a:spcPct val="0"/>
              </a:spcBef>
              <a:spcAft>
                <a:spcPct val="35000"/>
              </a:spcAft>
            </a:pPr>
            <a:r>
              <a:rPr lang="da-DK" kern="1200" dirty="0"/>
              <a:t>FSIII hvad? Og hvorfor?</a:t>
            </a:r>
          </a:p>
          <a:p>
            <a:pPr lvl="1" defTabSz="1111250">
              <a:spcBef>
                <a:spcPct val="0"/>
              </a:spcBef>
              <a:spcAft>
                <a:spcPct val="35000"/>
              </a:spcAft>
            </a:pPr>
            <a:r>
              <a:rPr lang="da-DK" dirty="0"/>
              <a:t>FSIII status og sammenhæng til andre projekter</a:t>
            </a:r>
          </a:p>
          <a:p>
            <a:pPr defTabSz="1111250">
              <a:spcBef>
                <a:spcPct val="0"/>
              </a:spcBef>
              <a:spcAft>
                <a:spcPct val="35000"/>
              </a:spcAft>
            </a:pPr>
            <a:r>
              <a:rPr lang="da-DK" dirty="0"/>
              <a:t>Gevinster</a:t>
            </a:r>
          </a:p>
          <a:p>
            <a:pPr lvl="1" defTabSz="1111250">
              <a:spcBef>
                <a:spcPct val="0"/>
              </a:spcBef>
              <a:spcAft>
                <a:spcPct val="35000"/>
              </a:spcAft>
            </a:pPr>
            <a:r>
              <a:rPr lang="da-DK" dirty="0"/>
              <a:t>D</a:t>
            </a:r>
            <a:r>
              <a:rPr lang="da-DK" kern="1200" dirty="0"/>
              <a:t>ata fra FSIII</a:t>
            </a:r>
          </a:p>
          <a:p>
            <a:pPr lvl="1" defTabSz="1111250">
              <a:spcBef>
                <a:spcPct val="0"/>
              </a:spcBef>
              <a:spcAft>
                <a:spcPct val="35000"/>
              </a:spcAft>
            </a:pPr>
            <a:r>
              <a:rPr lang="da-DK" dirty="0"/>
              <a:t>FSIII flerfaglige overblik</a:t>
            </a:r>
          </a:p>
          <a:p>
            <a:pPr defTabSz="1111250">
              <a:spcBef>
                <a:spcPct val="0"/>
              </a:spcBef>
              <a:spcAft>
                <a:spcPct val="35000"/>
              </a:spcAft>
            </a:pPr>
            <a:r>
              <a:rPr lang="da-DK" dirty="0"/>
              <a:t>Sammenhæng mellem national vision og kommunal digitalisering</a:t>
            </a:r>
          </a:p>
          <a:p>
            <a:pPr lvl="1" defTabSz="1111250">
              <a:spcBef>
                <a:spcPct val="0"/>
              </a:spcBef>
              <a:spcAft>
                <a:spcPct val="35000"/>
              </a:spcAft>
            </a:pPr>
            <a:r>
              <a:rPr lang="da-DK" dirty="0"/>
              <a:t>Lokal forankring og gevinstrealisering</a:t>
            </a:r>
          </a:p>
          <a:p>
            <a:pPr lvl="1" defTabSz="1111250">
              <a:spcBef>
                <a:spcPct val="0"/>
              </a:spcBef>
              <a:spcAft>
                <a:spcPct val="35000"/>
              </a:spcAft>
            </a:pPr>
            <a:r>
              <a:rPr lang="da-DK" dirty="0"/>
              <a:t>Evalueringspraksis i FSIII</a:t>
            </a:r>
          </a:p>
          <a:p>
            <a:pPr defTabSz="1111250">
              <a:spcBef>
                <a:spcPct val="0"/>
              </a:spcBef>
              <a:spcAft>
                <a:spcPct val="35000"/>
              </a:spcAft>
            </a:pPr>
            <a:endParaRPr lang="en-US" dirty="0"/>
          </a:p>
        </p:txBody>
      </p:sp>
    </p:spTree>
    <p:extLst>
      <p:ext uri="{BB962C8B-B14F-4D97-AF65-F5344CB8AC3E}">
        <p14:creationId xmlns:p14="http://schemas.microsoft.com/office/powerpoint/2010/main" val="543188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afrundede hjørner 1">
            <a:extLst>
              <a:ext uri="{FF2B5EF4-FFF2-40B4-BE49-F238E27FC236}">
                <a16:creationId xmlns:a16="http://schemas.microsoft.com/office/drawing/2014/main" id="{B7EBE753-320C-4B89-B2CF-7F70908FF0ED}"/>
              </a:ext>
            </a:extLst>
          </p:cNvPr>
          <p:cNvSpPr/>
          <p:nvPr/>
        </p:nvSpPr>
        <p:spPr>
          <a:xfrm>
            <a:off x="2839199" y="2588430"/>
            <a:ext cx="6513603" cy="1681139"/>
          </a:xfrm>
          <a:prstGeom prst="roundRect">
            <a:avLst>
              <a:gd name="adj" fmla="val 10000"/>
            </a:avLst>
          </a:prstGeom>
          <a:solidFill>
            <a:schemeClr val="accent4"/>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uppe 3">
            <a:extLst>
              <a:ext uri="{FF2B5EF4-FFF2-40B4-BE49-F238E27FC236}">
                <a16:creationId xmlns:a16="http://schemas.microsoft.com/office/drawing/2014/main" id="{91476347-96AD-4714-AF7B-9454B5259A5B}"/>
              </a:ext>
            </a:extLst>
          </p:cNvPr>
          <p:cNvGrpSpPr/>
          <p:nvPr/>
        </p:nvGrpSpPr>
        <p:grpSpPr>
          <a:xfrm>
            <a:off x="4780914" y="2588430"/>
            <a:ext cx="4571887" cy="1681139"/>
            <a:chOff x="1941716" y="718"/>
            <a:chExt cx="4571887" cy="1681139"/>
          </a:xfrm>
        </p:grpSpPr>
        <p:sp>
          <p:nvSpPr>
            <p:cNvPr id="5" name="Rektangel 4">
              <a:extLst>
                <a:ext uri="{FF2B5EF4-FFF2-40B4-BE49-F238E27FC236}">
                  <a16:creationId xmlns:a16="http://schemas.microsoft.com/office/drawing/2014/main" id="{447E0CA0-1686-46CC-A7E9-EB3779F788FC}"/>
                </a:ext>
              </a:extLst>
            </p:cNvPr>
            <p:cNvSpPr/>
            <p:nvPr/>
          </p:nvSpPr>
          <p:spPr>
            <a:xfrm>
              <a:off x="1941716" y="718"/>
              <a:ext cx="4571887" cy="16811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6" name="Tekstfelt 5">
              <a:extLst>
                <a:ext uri="{FF2B5EF4-FFF2-40B4-BE49-F238E27FC236}">
                  <a16:creationId xmlns:a16="http://schemas.microsoft.com/office/drawing/2014/main" id="{7CDF6E31-1156-46BB-A7DC-7E1EA748DB60}"/>
                </a:ext>
              </a:extLst>
            </p:cNvPr>
            <p:cNvSpPr txBox="1"/>
            <p:nvPr/>
          </p:nvSpPr>
          <p:spPr>
            <a:xfrm>
              <a:off x="1941716" y="718"/>
              <a:ext cx="4571887" cy="1681139"/>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921" tIns="177921" rIns="177921" bIns="177921"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da-DK" sz="25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Lokal forankring og gevinstrealisering</a:t>
              </a:r>
            </a:p>
          </p:txBody>
        </p:sp>
      </p:grpSp>
      <p:pic>
        <p:nvPicPr>
          <p:cNvPr id="8" name="Grafik 7" descr="Pyramide med niveauer med massiv udfyldning">
            <a:extLst>
              <a:ext uri="{FF2B5EF4-FFF2-40B4-BE49-F238E27FC236}">
                <a16:creationId xmlns:a16="http://schemas.microsoft.com/office/drawing/2014/main" id="{B66CC81B-008B-A1CF-9E73-4A2C8E4949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352857" y="2971799"/>
            <a:ext cx="914400" cy="914400"/>
          </a:xfrm>
          <a:prstGeom prst="rect">
            <a:avLst/>
          </a:prstGeom>
        </p:spPr>
      </p:pic>
    </p:spTree>
    <p:extLst>
      <p:ext uri="{BB962C8B-B14F-4D97-AF65-F5344CB8AC3E}">
        <p14:creationId xmlns:p14="http://schemas.microsoft.com/office/powerpoint/2010/main" val="15796665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6FE3C-32CD-423E-9BFF-79138BA101EE}"/>
              </a:ext>
            </a:extLst>
          </p:cNvPr>
          <p:cNvSpPr>
            <a:spLocks noGrp="1"/>
          </p:cNvSpPr>
          <p:nvPr>
            <p:ph type="title"/>
          </p:nvPr>
        </p:nvSpPr>
        <p:spPr/>
        <p:txBody>
          <a:bodyPr/>
          <a:lstStyle/>
          <a:p>
            <a:r>
              <a:rPr lang="da-DK" dirty="0">
                <a:solidFill>
                  <a:schemeClr val="accent4">
                    <a:lumMod val="75000"/>
                  </a:schemeClr>
                </a:solidFill>
              </a:rPr>
              <a:t>Resultat</a:t>
            </a:r>
          </a:p>
        </p:txBody>
      </p:sp>
      <p:sp>
        <p:nvSpPr>
          <p:cNvPr id="3" name="Pladsholder til indhold 2">
            <a:extLst>
              <a:ext uri="{FF2B5EF4-FFF2-40B4-BE49-F238E27FC236}">
                <a16:creationId xmlns:a16="http://schemas.microsoft.com/office/drawing/2014/main" id="{522B682D-2662-45A6-8838-B2FB5799B106}"/>
              </a:ext>
            </a:extLst>
          </p:cNvPr>
          <p:cNvSpPr>
            <a:spLocks noGrp="1"/>
          </p:cNvSpPr>
          <p:nvPr>
            <p:ph idx="1"/>
          </p:nvPr>
        </p:nvSpPr>
        <p:spPr>
          <a:xfrm>
            <a:off x="956187" y="1611570"/>
            <a:ext cx="10515600" cy="4781652"/>
          </a:xfrm>
        </p:spPr>
        <p:txBody>
          <a:bodyPr>
            <a:normAutofit/>
          </a:bodyPr>
          <a:lstStyle/>
          <a:p>
            <a:pPr marL="742950" lvl="1" indent="-285750"/>
            <a:r>
              <a:rPr lang="da-DK" dirty="0">
                <a:solidFill>
                  <a:schemeClr val="accent4"/>
                </a:solidFill>
              </a:rPr>
              <a:t>Manglende data nationalt</a:t>
            </a:r>
          </a:p>
          <a:p>
            <a:pPr marL="1200150" lvl="2" indent="-285750"/>
            <a:r>
              <a:rPr lang="da-DK" dirty="0">
                <a:solidFill>
                  <a:schemeClr val="accent4"/>
                </a:solidFill>
              </a:rPr>
              <a:t>Svært for kommunerne at vise presset på det nære sundhedsvæsen</a:t>
            </a:r>
          </a:p>
          <a:p>
            <a:pPr marL="1200150" lvl="2" indent="-285750"/>
            <a:r>
              <a:rPr lang="da-DK" dirty="0">
                <a:solidFill>
                  <a:schemeClr val="accent4"/>
                </a:solidFill>
              </a:rPr>
              <a:t>Ikke muligt at benchmarke og lære af de bedste</a:t>
            </a:r>
          </a:p>
          <a:p>
            <a:pPr marL="457200" lvl="1" indent="0">
              <a:buNone/>
            </a:pPr>
            <a:endParaRPr lang="da-DK" dirty="0">
              <a:solidFill>
                <a:schemeClr val="accent4"/>
              </a:solidFill>
            </a:endParaRPr>
          </a:p>
          <a:p>
            <a:pPr marL="742950" lvl="1" indent="-285750"/>
            <a:r>
              <a:rPr lang="da-DK" dirty="0">
                <a:solidFill>
                  <a:schemeClr val="accent4"/>
                </a:solidFill>
              </a:rPr>
              <a:t>Mangler data lokalt</a:t>
            </a:r>
          </a:p>
          <a:p>
            <a:pPr marL="1200150" lvl="2" indent="-285750"/>
            <a:r>
              <a:rPr lang="da-DK" dirty="0">
                <a:solidFill>
                  <a:schemeClr val="accent4"/>
                </a:solidFill>
              </a:rPr>
              <a:t>Svært at realisere kommunens egen digitaliseringsdagsorden, vanskeligt at overgå til datadrevet ledelse</a:t>
            </a:r>
          </a:p>
          <a:p>
            <a:pPr marL="742950" lvl="1" indent="-285750"/>
            <a:endParaRPr lang="da-DK" dirty="0">
              <a:solidFill>
                <a:schemeClr val="accent4"/>
              </a:solidFill>
            </a:endParaRPr>
          </a:p>
          <a:p>
            <a:pPr marL="742950" lvl="1" indent="-285750"/>
            <a:r>
              <a:rPr lang="da-DK" dirty="0">
                <a:solidFill>
                  <a:schemeClr val="accent4"/>
                </a:solidFill>
              </a:rPr>
              <a:t>Utilfredsstillende lokale arbejdsprocesser </a:t>
            </a:r>
          </a:p>
          <a:p>
            <a:pPr marL="1200150" lvl="2" indent="-285750"/>
            <a:r>
              <a:rPr lang="da-DK" dirty="0">
                <a:solidFill>
                  <a:schemeClr val="accent4"/>
                </a:solidFill>
              </a:rPr>
              <a:t>Systemer med mange felter og manglende overblik over samlede dokumentationsopgave</a:t>
            </a:r>
          </a:p>
          <a:p>
            <a:pPr marL="1200150" lvl="2" indent="-285750"/>
            <a:r>
              <a:rPr lang="da-DK" dirty="0">
                <a:solidFill>
                  <a:schemeClr val="accent4"/>
                </a:solidFill>
              </a:rPr>
              <a:t>Medarbejdere der ikke ved, hvad der er vigtigt at dokumentere, og deraf følgende uensartet datakvalitet</a:t>
            </a:r>
          </a:p>
          <a:p>
            <a:endParaRPr lang="da-DK" dirty="0"/>
          </a:p>
        </p:txBody>
      </p:sp>
      <p:pic>
        <p:nvPicPr>
          <p:cNvPr id="9" name="Billede 8">
            <a:extLst>
              <a:ext uri="{FF2B5EF4-FFF2-40B4-BE49-F238E27FC236}">
                <a16:creationId xmlns:a16="http://schemas.microsoft.com/office/drawing/2014/main" id="{84D57948-E099-4BB4-B843-6DC3E7F2E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92875"/>
            <a:ext cx="12192000" cy="419216"/>
          </a:xfrm>
          <a:prstGeom prst="rect">
            <a:avLst/>
          </a:prstGeom>
        </p:spPr>
      </p:pic>
      <p:sp>
        <p:nvSpPr>
          <p:cNvPr id="4" name="Rektangel 3">
            <a:extLst>
              <a:ext uri="{FF2B5EF4-FFF2-40B4-BE49-F238E27FC236}">
                <a16:creationId xmlns:a16="http://schemas.microsoft.com/office/drawing/2014/main" id="{C4FC87BF-D51F-5409-5FFD-FEBCD0920441}"/>
              </a:ext>
            </a:extLst>
          </p:cNvPr>
          <p:cNvSpPr/>
          <p:nvPr/>
        </p:nvSpPr>
        <p:spPr>
          <a:xfrm>
            <a:off x="1238865" y="1474839"/>
            <a:ext cx="9792929" cy="14622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kstfelt 4">
            <a:extLst>
              <a:ext uri="{FF2B5EF4-FFF2-40B4-BE49-F238E27FC236}">
                <a16:creationId xmlns:a16="http://schemas.microsoft.com/office/drawing/2014/main" id="{E9CFD225-72C2-D272-1750-B654AADF06D7}"/>
              </a:ext>
            </a:extLst>
          </p:cNvPr>
          <p:cNvSpPr txBox="1"/>
          <p:nvPr/>
        </p:nvSpPr>
        <p:spPr>
          <a:xfrm>
            <a:off x="10365044" y="3849569"/>
            <a:ext cx="666750" cy="1631216"/>
          </a:xfrm>
          <a:prstGeom prst="rect">
            <a:avLst/>
          </a:prstGeom>
          <a:noFill/>
        </p:spPr>
        <p:txBody>
          <a:bodyPr wrap="square" rtlCol="0">
            <a:spAutoFit/>
          </a:bodyPr>
          <a:lstStyle/>
          <a:p>
            <a:r>
              <a:rPr lang="da-DK" sz="10000" dirty="0"/>
              <a:t>?</a:t>
            </a:r>
            <a:endParaRPr lang="en-US" sz="10000" dirty="0"/>
          </a:p>
        </p:txBody>
      </p:sp>
    </p:spTree>
    <p:extLst>
      <p:ext uri="{BB962C8B-B14F-4D97-AF65-F5344CB8AC3E}">
        <p14:creationId xmlns:p14="http://schemas.microsoft.com/office/powerpoint/2010/main" val="23037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C15D9-2FEE-4EF0-59F3-D20767103A32}"/>
              </a:ext>
            </a:extLst>
          </p:cNvPr>
          <p:cNvSpPr>
            <a:spLocks noGrp="1"/>
          </p:cNvSpPr>
          <p:nvPr>
            <p:ph type="title"/>
          </p:nvPr>
        </p:nvSpPr>
        <p:spPr/>
        <p:txBody>
          <a:bodyPr/>
          <a:lstStyle/>
          <a:p>
            <a:r>
              <a:rPr lang="da-DK" dirty="0"/>
              <a:t>Mangel på data i kommunerne</a:t>
            </a:r>
            <a:endParaRPr lang="en-US" dirty="0"/>
          </a:p>
        </p:txBody>
      </p:sp>
      <p:sp>
        <p:nvSpPr>
          <p:cNvPr id="3" name="Pladsholder til indhold 2">
            <a:extLst>
              <a:ext uri="{FF2B5EF4-FFF2-40B4-BE49-F238E27FC236}">
                <a16:creationId xmlns:a16="http://schemas.microsoft.com/office/drawing/2014/main" id="{968AB267-023E-BA5C-0C08-F32FDA615B6A}"/>
              </a:ext>
            </a:extLst>
          </p:cNvPr>
          <p:cNvSpPr>
            <a:spLocks noGrp="1"/>
          </p:cNvSpPr>
          <p:nvPr>
            <p:ph idx="1"/>
          </p:nvPr>
        </p:nvSpPr>
        <p:spPr/>
        <p:txBody>
          <a:bodyPr/>
          <a:lstStyle/>
          <a:p>
            <a:r>
              <a:rPr lang="da-DK" dirty="0"/>
              <a:t>Vi kender ikke ret meget til: </a:t>
            </a:r>
          </a:p>
          <a:p>
            <a:pPr lvl="1"/>
            <a:r>
              <a:rPr lang="da-DK" dirty="0"/>
              <a:t>Genindlæggelse på baggrund af kommunale data</a:t>
            </a:r>
          </a:p>
          <a:p>
            <a:pPr lvl="1"/>
            <a:r>
              <a:rPr lang="da-DK" dirty="0"/>
              <a:t>Om de nye bandager vi tager i brug virker bedre end de gamle.</a:t>
            </a:r>
          </a:p>
          <a:p>
            <a:pPr lvl="1"/>
            <a:r>
              <a:rPr lang="da-DK" dirty="0"/>
              <a:t>På hvilken måde folk bruger deres hjælpemidler, og hvad udgifterne er til tilsyn og vedligehold.</a:t>
            </a:r>
          </a:p>
          <a:p>
            <a:pPr lvl="1"/>
            <a:r>
              <a:rPr lang="da-DK" dirty="0"/>
              <a:t>Hvor mange borgeres pleje og behandling kompliceres af hukommelsesproblemer</a:t>
            </a:r>
          </a:p>
          <a:p>
            <a:pPr lvl="1"/>
            <a:r>
              <a:rPr lang="da-DK" dirty="0"/>
              <a:t>Hvilke initiativer indenfor mobilitet, genoptræning og hjælpemidler, der er mest effektive ift. at undgå anden hjælper</a:t>
            </a:r>
            <a:endParaRPr lang="en-US" dirty="0"/>
          </a:p>
        </p:txBody>
      </p:sp>
    </p:spTree>
    <p:extLst>
      <p:ext uri="{BB962C8B-B14F-4D97-AF65-F5344CB8AC3E}">
        <p14:creationId xmlns:p14="http://schemas.microsoft.com/office/powerpoint/2010/main" val="353250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7D2290-F2FB-A8CC-2994-A1B1503AE91F}"/>
              </a:ext>
            </a:extLst>
          </p:cNvPr>
          <p:cNvSpPr>
            <a:spLocks noGrp="1"/>
          </p:cNvSpPr>
          <p:nvPr>
            <p:ph type="title"/>
          </p:nvPr>
        </p:nvSpPr>
        <p:spPr/>
        <p:txBody>
          <a:bodyPr/>
          <a:lstStyle/>
          <a:p>
            <a:r>
              <a:rPr lang="da-DK" dirty="0">
                <a:solidFill>
                  <a:schemeClr val="accent4">
                    <a:lumMod val="75000"/>
                  </a:schemeClr>
                </a:solidFill>
              </a:rPr>
              <a:t>Implementering af FSIII</a:t>
            </a:r>
            <a:endParaRPr lang="en-US" dirty="0">
              <a:solidFill>
                <a:schemeClr val="accent4">
                  <a:lumMod val="75000"/>
                </a:schemeClr>
              </a:solidFill>
            </a:endParaRPr>
          </a:p>
        </p:txBody>
      </p:sp>
      <p:graphicFrame>
        <p:nvGraphicFramePr>
          <p:cNvPr id="4" name="Pladsholder til indhold 3">
            <a:extLst>
              <a:ext uri="{FF2B5EF4-FFF2-40B4-BE49-F238E27FC236}">
                <a16:creationId xmlns:a16="http://schemas.microsoft.com/office/drawing/2014/main" id="{1E61AD2D-BF47-C707-8706-626BCC929D81}"/>
              </a:ext>
            </a:extLst>
          </p:cNvPr>
          <p:cNvGraphicFramePr>
            <a:graphicFrameLocks noGrp="1"/>
          </p:cNvGraphicFramePr>
          <p:nvPr>
            <p:ph idx="1"/>
            <p:extLst>
              <p:ext uri="{D42A27DB-BD31-4B8C-83A1-F6EECF244321}">
                <p14:modId xmlns:p14="http://schemas.microsoft.com/office/powerpoint/2010/main" val="183465117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03873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0AB313-673E-4136-880E-A5B6CB30E167}"/>
              </a:ext>
            </a:extLst>
          </p:cNvPr>
          <p:cNvSpPr>
            <a:spLocks noGrp="1"/>
          </p:cNvSpPr>
          <p:nvPr>
            <p:ph type="title"/>
          </p:nvPr>
        </p:nvSpPr>
        <p:spPr/>
        <p:txBody>
          <a:bodyPr/>
          <a:lstStyle/>
          <a:p>
            <a:r>
              <a:rPr lang="da-DK" dirty="0">
                <a:solidFill>
                  <a:schemeClr val="accent4">
                    <a:lumMod val="75000"/>
                  </a:schemeClr>
                </a:solidFill>
              </a:rPr>
              <a:t>Hvad kan man gøre?</a:t>
            </a:r>
          </a:p>
        </p:txBody>
      </p:sp>
      <p:sp>
        <p:nvSpPr>
          <p:cNvPr id="3" name="Pladsholder til indhold 2">
            <a:extLst>
              <a:ext uri="{FF2B5EF4-FFF2-40B4-BE49-F238E27FC236}">
                <a16:creationId xmlns:a16="http://schemas.microsoft.com/office/drawing/2014/main" id="{D1D11802-5ED9-4889-9168-637616E31712}"/>
              </a:ext>
            </a:extLst>
          </p:cNvPr>
          <p:cNvSpPr>
            <a:spLocks noGrp="1"/>
          </p:cNvSpPr>
          <p:nvPr>
            <p:ph idx="1"/>
          </p:nvPr>
        </p:nvSpPr>
        <p:spPr/>
        <p:txBody>
          <a:bodyPr>
            <a:normAutofit/>
          </a:bodyPr>
          <a:lstStyle/>
          <a:p>
            <a:r>
              <a:rPr lang="da-DK" dirty="0"/>
              <a:t>Vision</a:t>
            </a:r>
          </a:p>
          <a:p>
            <a:pPr lvl="1"/>
            <a:r>
              <a:rPr lang="da-DK" dirty="0"/>
              <a:t>Kommunerne skal være stolte ejere, anvendere og </a:t>
            </a:r>
            <a:r>
              <a:rPr lang="da-DK" dirty="0" err="1"/>
              <a:t>delere</a:t>
            </a:r>
            <a:r>
              <a:rPr lang="da-DK" dirty="0"/>
              <a:t> af ældre-, sundheds- og social data, og kunne gevinstrealisere både i forhold til faglig kvalitet og effektivitet</a:t>
            </a:r>
          </a:p>
          <a:p>
            <a:pPr lvl="1"/>
            <a:endParaRPr lang="da-DK" dirty="0"/>
          </a:p>
          <a:p>
            <a:r>
              <a:rPr lang="da-DK" dirty="0"/>
              <a:t>Eksempler på gevinster kommunalt</a:t>
            </a:r>
          </a:p>
          <a:p>
            <a:pPr lvl="1"/>
            <a:r>
              <a:rPr lang="da-DK" dirty="0"/>
              <a:t>Effektmåle på kommunale indsatser, arbejde </a:t>
            </a:r>
            <a:r>
              <a:rPr lang="da-DK" dirty="0" err="1"/>
              <a:t>flerfaligt</a:t>
            </a:r>
            <a:r>
              <a:rPr lang="da-DK" dirty="0"/>
              <a:t> og nedbringe dobbeltdokumentation, undgå anmærkninger fra styrelsen for patientsikkerhed, nedbringe omkostninger </a:t>
            </a:r>
            <a:r>
              <a:rPr lang="da-DK" dirty="0" err="1"/>
              <a:t>ifm</a:t>
            </a:r>
            <a:r>
              <a:rPr lang="da-DK" dirty="0"/>
              <a:t> indkøb af IT, bruge data på tværs af områder fx Total </a:t>
            </a:r>
            <a:r>
              <a:rPr lang="da-DK" dirty="0" err="1"/>
              <a:t>cost</a:t>
            </a:r>
            <a:r>
              <a:rPr lang="da-DK" dirty="0"/>
              <a:t> of </a:t>
            </a:r>
            <a:r>
              <a:rPr lang="da-DK" dirty="0" err="1"/>
              <a:t>ownership</a:t>
            </a:r>
            <a:r>
              <a:rPr lang="da-DK" dirty="0"/>
              <a:t> på hjælpemiddelområdet</a:t>
            </a:r>
          </a:p>
          <a:p>
            <a:endParaRPr lang="da-DK" dirty="0"/>
          </a:p>
          <a:p>
            <a:pPr lvl="1"/>
            <a:endParaRPr lang="da-DK" dirty="0"/>
          </a:p>
          <a:p>
            <a:pPr lvl="1"/>
            <a:endParaRPr lang="da-DK" dirty="0"/>
          </a:p>
          <a:p>
            <a:endParaRPr lang="da-DK" dirty="0"/>
          </a:p>
        </p:txBody>
      </p:sp>
      <p:pic>
        <p:nvPicPr>
          <p:cNvPr id="8" name="Billede 7">
            <a:extLst>
              <a:ext uri="{FF2B5EF4-FFF2-40B4-BE49-F238E27FC236}">
                <a16:creationId xmlns:a16="http://schemas.microsoft.com/office/drawing/2014/main" id="{5F6B8A96-709B-4AAA-AE81-B2DD5305A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92875"/>
            <a:ext cx="12192000" cy="419216"/>
          </a:xfrm>
          <a:prstGeom prst="rect">
            <a:avLst/>
          </a:prstGeom>
        </p:spPr>
      </p:pic>
    </p:spTree>
    <p:extLst>
      <p:ext uri="{BB962C8B-B14F-4D97-AF65-F5344CB8AC3E}">
        <p14:creationId xmlns:p14="http://schemas.microsoft.com/office/powerpoint/2010/main" val="11551289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afrundede hjørner 3">
            <a:extLst>
              <a:ext uri="{FF2B5EF4-FFF2-40B4-BE49-F238E27FC236}">
                <a16:creationId xmlns:a16="http://schemas.microsoft.com/office/drawing/2014/main" id="{CE9A3109-40FB-4FC1-8E1F-0095007FFD05}"/>
              </a:ext>
            </a:extLst>
          </p:cNvPr>
          <p:cNvSpPr/>
          <p:nvPr/>
        </p:nvSpPr>
        <p:spPr>
          <a:xfrm>
            <a:off x="1407362" y="1682379"/>
            <a:ext cx="2819400" cy="962025"/>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a-DK" dirty="0"/>
              <a:t>Identificer problemer eller udviklingspotentialer, og prioritér!</a:t>
            </a:r>
          </a:p>
        </p:txBody>
      </p:sp>
      <p:sp>
        <p:nvSpPr>
          <p:cNvPr id="6" name="Rektangel: afrundede hjørner 5">
            <a:extLst>
              <a:ext uri="{FF2B5EF4-FFF2-40B4-BE49-F238E27FC236}">
                <a16:creationId xmlns:a16="http://schemas.microsoft.com/office/drawing/2014/main" id="{1619EC94-BC69-4A17-B470-0EEBC1F5A2E8}"/>
              </a:ext>
            </a:extLst>
          </p:cNvPr>
          <p:cNvSpPr/>
          <p:nvPr/>
        </p:nvSpPr>
        <p:spPr>
          <a:xfrm>
            <a:off x="5314949" y="1476376"/>
            <a:ext cx="5553075" cy="14906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a-DK" dirty="0"/>
              <a:t>Analyser eksisterende arbejdsgang og beskriv den ønskede</a:t>
            </a:r>
          </a:p>
          <a:p>
            <a:pPr lvl="1"/>
            <a:r>
              <a:rPr lang="da-DK" sz="1600" dirty="0"/>
              <a:t>a) Hold fokus på, at den der dokumenterer skal kunne se pointen, og helst få reel værdi</a:t>
            </a:r>
          </a:p>
          <a:p>
            <a:pPr lvl="1"/>
            <a:r>
              <a:rPr lang="da-DK" sz="1600" dirty="0"/>
              <a:t>b) Identificer ”</a:t>
            </a:r>
            <a:r>
              <a:rPr lang="da-DK" sz="1600" dirty="0" err="1"/>
              <a:t>gap</a:t>
            </a:r>
            <a:r>
              <a:rPr lang="da-DK" sz="1600" dirty="0"/>
              <a:t>”</a:t>
            </a:r>
          </a:p>
        </p:txBody>
      </p:sp>
      <p:sp>
        <p:nvSpPr>
          <p:cNvPr id="8" name="Rektangel: afrundede hjørner 7">
            <a:extLst>
              <a:ext uri="{FF2B5EF4-FFF2-40B4-BE49-F238E27FC236}">
                <a16:creationId xmlns:a16="http://schemas.microsoft.com/office/drawing/2014/main" id="{B8969BB7-0D0C-4277-8812-0036917BC883}"/>
              </a:ext>
            </a:extLst>
          </p:cNvPr>
          <p:cNvSpPr/>
          <p:nvPr/>
        </p:nvSpPr>
        <p:spPr>
          <a:xfrm>
            <a:off x="6877049" y="3414635"/>
            <a:ext cx="4648201" cy="14906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a-DK" dirty="0"/>
              <a:t>Gap-analyse, idegenerering og justering af mål</a:t>
            </a:r>
          </a:p>
          <a:p>
            <a:pPr lvl="1"/>
            <a:r>
              <a:rPr lang="da-DK" sz="1600" dirty="0"/>
              <a:t>a) Hvilke justeringer i arbejdsgange er nødvendige?</a:t>
            </a:r>
          </a:p>
          <a:p>
            <a:pPr lvl="1"/>
            <a:r>
              <a:rPr lang="da-DK" sz="1600" dirty="0"/>
              <a:t>b) Hvilke systemændringer er nødvendige? </a:t>
            </a:r>
          </a:p>
          <a:p>
            <a:pPr lvl="1"/>
            <a:r>
              <a:rPr lang="da-DK" sz="1600" dirty="0"/>
              <a:t>c) Hvilke regulatoriske krav er der?  </a:t>
            </a:r>
          </a:p>
        </p:txBody>
      </p:sp>
      <p:sp>
        <p:nvSpPr>
          <p:cNvPr id="10" name="Rektangel: afrundede hjørner 9">
            <a:extLst>
              <a:ext uri="{FF2B5EF4-FFF2-40B4-BE49-F238E27FC236}">
                <a16:creationId xmlns:a16="http://schemas.microsoft.com/office/drawing/2014/main" id="{89263F15-4B03-4E4D-8C63-4B82004ADF2D}"/>
              </a:ext>
            </a:extLst>
          </p:cNvPr>
          <p:cNvSpPr/>
          <p:nvPr/>
        </p:nvSpPr>
        <p:spPr>
          <a:xfrm>
            <a:off x="4619625" y="5367573"/>
            <a:ext cx="4295774" cy="962025"/>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a-DK" dirty="0"/>
              <a:t>Forbered og gennemfør de nødvendige ændringer</a:t>
            </a:r>
          </a:p>
          <a:p>
            <a:pPr lvl="1"/>
            <a:r>
              <a:rPr lang="da-DK" sz="1600" dirty="0"/>
              <a:t>a) Planlæg opfølgning</a:t>
            </a:r>
          </a:p>
        </p:txBody>
      </p:sp>
      <p:sp>
        <p:nvSpPr>
          <p:cNvPr id="12" name="Rektangel: afrundede hjørner 11">
            <a:extLst>
              <a:ext uri="{FF2B5EF4-FFF2-40B4-BE49-F238E27FC236}">
                <a16:creationId xmlns:a16="http://schemas.microsoft.com/office/drawing/2014/main" id="{0A6F1E7F-8680-4175-BC1D-6169184F95E8}"/>
              </a:ext>
            </a:extLst>
          </p:cNvPr>
          <p:cNvSpPr/>
          <p:nvPr/>
        </p:nvSpPr>
        <p:spPr>
          <a:xfrm>
            <a:off x="815568" y="3869531"/>
            <a:ext cx="4295773" cy="11382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a-DK" dirty="0"/>
              <a:t>Opfølgning</a:t>
            </a:r>
          </a:p>
          <a:p>
            <a:pPr lvl="1"/>
            <a:r>
              <a:rPr lang="da-DK" sz="1600" dirty="0"/>
              <a:t>Hvilken reel værdi fik vi ud af justeringen? Hvor er der brug for justering?</a:t>
            </a:r>
          </a:p>
        </p:txBody>
      </p:sp>
      <p:sp>
        <p:nvSpPr>
          <p:cNvPr id="13" name="Pil: højre 12">
            <a:extLst>
              <a:ext uri="{FF2B5EF4-FFF2-40B4-BE49-F238E27FC236}">
                <a16:creationId xmlns:a16="http://schemas.microsoft.com/office/drawing/2014/main" id="{7D62D754-7488-46C0-9712-E4FCBF4D8E04}"/>
              </a:ext>
            </a:extLst>
          </p:cNvPr>
          <p:cNvSpPr/>
          <p:nvPr/>
        </p:nvSpPr>
        <p:spPr>
          <a:xfrm>
            <a:off x="4627980" y="2140744"/>
            <a:ext cx="285750"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Kombinationstegning: figur 16">
            <a:extLst>
              <a:ext uri="{FF2B5EF4-FFF2-40B4-BE49-F238E27FC236}">
                <a16:creationId xmlns:a16="http://schemas.microsoft.com/office/drawing/2014/main" id="{F5315F17-5BEC-4236-BF60-17833320040C}"/>
              </a:ext>
            </a:extLst>
          </p:cNvPr>
          <p:cNvSpPr/>
          <p:nvPr/>
        </p:nvSpPr>
        <p:spPr>
          <a:xfrm>
            <a:off x="4226762" y="2809875"/>
            <a:ext cx="2440738" cy="1250234"/>
          </a:xfrm>
          <a:custGeom>
            <a:avLst/>
            <a:gdLst>
              <a:gd name="connsiteX0" fmla="*/ 3000375 w 3000375"/>
              <a:gd name="connsiteY0" fmla="*/ 1400175 h 1400175"/>
              <a:gd name="connsiteX1" fmla="*/ 1285875 w 3000375"/>
              <a:gd name="connsiteY1" fmla="*/ 1104900 h 1400175"/>
              <a:gd name="connsiteX2" fmla="*/ 0 w 3000375"/>
              <a:gd name="connsiteY2" fmla="*/ 0 h 1400175"/>
            </a:gdLst>
            <a:ahLst/>
            <a:cxnLst>
              <a:cxn ang="0">
                <a:pos x="connsiteX0" y="connsiteY0"/>
              </a:cxn>
              <a:cxn ang="0">
                <a:pos x="connsiteX1" y="connsiteY1"/>
              </a:cxn>
              <a:cxn ang="0">
                <a:pos x="connsiteX2" y="connsiteY2"/>
              </a:cxn>
            </a:cxnLst>
            <a:rect l="l" t="t" r="r" b="b"/>
            <a:pathLst>
              <a:path w="3000375" h="1400175">
                <a:moveTo>
                  <a:pt x="3000375" y="1400175"/>
                </a:moveTo>
                <a:cubicBezTo>
                  <a:pt x="2393156" y="1369218"/>
                  <a:pt x="1785937" y="1338262"/>
                  <a:pt x="1285875" y="1104900"/>
                </a:cubicBezTo>
                <a:cubicBezTo>
                  <a:pt x="785813" y="871538"/>
                  <a:pt x="392906" y="435769"/>
                  <a:pt x="0" y="0"/>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Pil: højre 18">
            <a:extLst>
              <a:ext uri="{FF2B5EF4-FFF2-40B4-BE49-F238E27FC236}">
                <a16:creationId xmlns:a16="http://schemas.microsoft.com/office/drawing/2014/main" id="{34FBCFA5-1228-45A0-8A0E-5E57E969AC3C}"/>
              </a:ext>
            </a:extLst>
          </p:cNvPr>
          <p:cNvSpPr/>
          <p:nvPr/>
        </p:nvSpPr>
        <p:spPr>
          <a:xfrm rot="5400000">
            <a:off x="7365245" y="3055107"/>
            <a:ext cx="166607" cy="247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Pil: højre 20">
            <a:extLst>
              <a:ext uri="{FF2B5EF4-FFF2-40B4-BE49-F238E27FC236}">
                <a16:creationId xmlns:a16="http://schemas.microsoft.com/office/drawing/2014/main" id="{F0FCB857-00B9-4036-92D8-7FB128056AEA}"/>
              </a:ext>
            </a:extLst>
          </p:cNvPr>
          <p:cNvSpPr/>
          <p:nvPr/>
        </p:nvSpPr>
        <p:spPr>
          <a:xfrm rot="5851300">
            <a:off x="7355405" y="4982740"/>
            <a:ext cx="166607" cy="247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Kombinationstegning: figur 21">
            <a:extLst>
              <a:ext uri="{FF2B5EF4-FFF2-40B4-BE49-F238E27FC236}">
                <a16:creationId xmlns:a16="http://schemas.microsoft.com/office/drawing/2014/main" id="{2C235D43-7BE8-4119-A16A-014C146E0D6C}"/>
              </a:ext>
            </a:extLst>
          </p:cNvPr>
          <p:cNvSpPr/>
          <p:nvPr/>
        </p:nvSpPr>
        <p:spPr>
          <a:xfrm>
            <a:off x="2085975" y="2809875"/>
            <a:ext cx="342901" cy="847725"/>
          </a:xfrm>
          <a:custGeom>
            <a:avLst/>
            <a:gdLst>
              <a:gd name="connsiteX0" fmla="*/ 255731 w 255731"/>
              <a:gd name="connsiteY0" fmla="*/ 1800225 h 1800225"/>
              <a:gd name="connsiteX1" fmla="*/ 8081 w 255731"/>
              <a:gd name="connsiteY1" fmla="*/ 800100 h 1800225"/>
              <a:gd name="connsiteX2" fmla="*/ 84281 w 255731"/>
              <a:gd name="connsiteY2" fmla="*/ 0 h 1800225"/>
            </a:gdLst>
            <a:ahLst/>
            <a:cxnLst>
              <a:cxn ang="0">
                <a:pos x="connsiteX0" y="connsiteY0"/>
              </a:cxn>
              <a:cxn ang="0">
                <a:pos x="connsiteX1" y="connsiteY1"/>
              </a:cxn>
              <a:cxn ang="0">
                <a:pos x="connsiteX2" y="connsiteY2"/>
              </a:cxn>
            </a:cxnLst>
            <a:rect l="l" t="t" r="r" b="b"/>
            <a:pathLst>
              <a:path w="255731" h="1800225">
                <a:moveTo>
                  <a:pt x="255731" y="1800225"/>
                </a:moveTo>
                <a:cubicBezTo>
                  <a:pt x="146193" y="1450181"/>
                  <a:pt x="36656" y="1100137"/>
                  <a:pt x="8081" y="800100"/>
                </a:cubicBezTo>
                <a:cubicBezTo>
                  <a:pt x="-20494" y="500063"/>
                  <a:pt x="31893" y="250031"/>
                  <a:pt x="84281" y="0"/>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Pil: højre 23">
            <a:extLst>
              <a:ext uri="{FF2B5EF4-FFF2-40B4-BE49-F238E27FC236}">
                <a16:creationId xmlns:a16="http://schemas.microsoft.com/office/drawing/2014/main" id="{3AAAFF54-4B39-4F11-B40B-636FA4E7A367}"/>
              </a:ext>
            </a:extLst>
          </p:cNvPr>
          <p:cNvSpPr/>
          <p:nvPr/>
        </p:nvSpPr>
        <p:spPr>
          <a:xfrm rot="11851615">
            <a:off x="4260185" y="5243749"/>
            <a:ext cx="166607" cy="247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Tekstfelt 24">
            <a:extLst>
              <a:ext uri="{FF2B5EF4-FFF2-40B4-BE49-F238E27FC236}">
                <a16:creationId xmlns:a16="http://schemas.microsoft.com/office/drawing/2014/main" id="{588F9C61-2F51-407E-A1A2-6E0BA17A449C}"/>
              </a:ext>
            </a:extLst>
          </p:cNvPr>
          <p:cNvSpPr txBox="1"/>
          <p:nvPr/>
        </p:nvSpPr>
        <p:spPr>
          <a:xfrm>
            <a:off x="9191625" y="5852544"/>
            <a:ext cx="3128959" cy="738664"/>
          </a:xfrm>
          <a:prstGeom prst="rect">
            <a:avLst/>
          </a:prstGeom>
          <a:noFill/>
        </p:spPr>
        <p:txBody>
          <a:bodyPr wrap="square" rtlCol="0">
            <a:spAutoFit/>
          </a:bodyPr>
          <a:lstStyle/>
          <a:p>
            <a:r>
              <a:rPr lang="da-DK" sz="1400" dirty="0"/>
              <a:t>Metoden er primært erfaringsbaseret. Dog inspireret af TOGAF, Jasmin </a:t>
            </a:r>
            <a:r>
              <a:rPr lang="da-DK" sz="1400" dirty="0" err="1"/>
              <a:t>Buck’s</a:t>
            </a:r>
            <a:r>
              <a:rPr lang="da-DK" sz="1400" dirty="0"/>
              <a:t> modelleringsmetoder  </a:t>
            </a:r>
          </a:p>
        </p:txBody>
      </p:sp>
      <p:sp>
        <p:nvSpPr>
          <p:cNvPr id="28" name="Titel 1">
            <a:extLst>
              <a:ext uri="{FF2B5EF4-FFF2-40B4-BE49-F238E27FC236}">
                <a16:creationId xmlns:a16="http://schemas.microsoft.com/office/drawing/2014/main" id="{4B66C2FA-CF9D-48A0-AB33-D30B5EB6B775}"/>
              </a:ext>
            </a:extLst>
          </p:cNvPr>
          <p:cNvSpPr>
            <a:spLocks noGrp="1"/>
          </p:cNvSpPr>
          <p:nvPr>
            <p:ph type="title"/>
          </p:nvPr>
        </p:nvSpPr>
        <p:spPr>
          <a:xfrm>
            <a:off x="838200" y="365125"/>
            <a:ext cx="10515600" cy="1325563"/>
          </a:xfrm>
        </p:spPr>
        <p:txBody>
          <a:bodyPr>
            <a:normAutofit/>
          </a:bodyPr>
          <a:lstStyle/>
          <a:p>
            <a:r>
              <a:rPr lang="da-DK" sz="3600" dirty="0"/>
              <a:t>Justering af systemer og deres anvendelse</a:t>
            </a:r>
          </a:p>
        </p:txBody>
      </p:sp>
    </p:spTree>
    <p:extLst>
      <p:ext uri="{BB962C8B-B14F-4D97-AF65-F5344CB8AC3E}">
        <p14:creationId xmlns:p14="http://schemas.microsoft.com/office/powerpoint/2010/main" val="709876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afrundede hjørner 1">
            <a:extLst>
              <a:ext uri="{FF2B5EF4-FFF2-40B4-BE49-F238E27FC236}">
                <a16:creationId xmlns:a16="http://schemas.microsoft.com/office/drawing/2014/main" id="{E9801B1E-8DAD-4F60-BD37-19A4D8FFC8B9}"/>
              </a:ext>
            </a:extLst>
          </p:cNvPr>
          <p:cNvSpPr/>
          <p:nvPr/>
        </p:nvSpPr>
        <p:spPr>
          <a:xfrm>
            <a:off x="315557" y="1654107"/>
            <a:ext cx="2518611" cy="1077931"/>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Danmarks statistik</a:t>
            </a:r>
          </a:p>
          <a:p>
            <a:pPr algn="ctr"/>
            <a:endParaRPr lang="da-DK" dirty="0">
              <a:solidFill>
                <a:schemeClr val="accent4">
                  <a:lumMod val="75000"/>
                </a:schemeClr>
              </a:solidFill>
            </a:endParaRPr>
          </a:p>
        </p:txBody>
      </p:sp>
      <p:cxnSp>
        <p:nvCxnSpPr>
          <p:cNvPr id="3" name="Lige pilforbindelse 2">
            <a:extLst>
              <a:ext uri="{FF2B5EF4-FFF2-40B4-BE49-F238E27FC236}">
                <a16:creationId xmlns:a16="http://schemas.microsoft.com/office/drawing/2014/main" id="{C2AE782B-63AD-4ABA-B30E-96EFBC75363D}"/>
              </a:ext>
            </a:extLst>
          </p:cNvPr>
          <p:cNvCxnSpPr>
            <a:cxnSpLocks/>
            <a:stCxn id="2" idx="3"/>
            <a:endCxn id="6" idx="1"/>
          </p:cNvCxnSpPr>
          <p:nvPr/>
        </p:nvCxnSpPr>
        <p:spPr>
          <a:xfrm>
            <a:off x="2834168" y="2193073"/>
            <a:ext cx="811132" cy="1131964"/>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Rektangel: afrundede hjørner 3">
            <a:extLst>
              <a:ext uri="{FF2B5EF4-FFF2-40B4-BE49-F238E27FC236}">
                <a16:creationId xmlns:a16="http://schemas.microsoft.com/office/drawing/2014/main" id="{606DB6FA-F011-41E7-A16E-B6311C930A9D}"/>
              </a:ext>
            </a:extLst>
          </p:cNvPr>
          <p:cNvSpPr/>
          <p:nvPr/>
        </p:nvSpPr>
        <p:spPr>
          <a:xfrm>
            <a:off x="272445" y="4664927"/>
            <a:ext cx="2518611" cy="1170742"/>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SDS</a:t>
            </a:r>
          </a:p>
          <a:p>
            <a:pPr marL="285750" indent="-285750">
              <a:buFont typeface="Arial" panose="020B0604020202020204" pitchFamily="34" charset="0"/>
              <a:buChar char="•"/>
            </a:pPr>
            <a:r>
              <a:rPr lang="da-DK" sz="1200" dirty="0">
                <a:solidFill>
                  <a:srgbClr val="FFC000">
                    <a:lumMod val="75000"/>
                  </a:srgbClr>
                </a:solidFill>
              </a:rPr>
              <a:t>SEI: Træning §140</a:t>
            </a:r>
          </a:p>
          <a:p>
            <a:pPr marL="285750" indent="-285750">
              <a:buFont typeface="Arial" panose="020B0604020202020204" pitchFamily="34" charset="0"/>
              <a:buChar char="•"/>
            </a:pPr>
            <a:r>
              <a:rPr lang="da-DK" sz="1200" dirty="0">
                <a:solidFill>
                  <a:srgbClr val="FFC000">
                    <a:lumMod val="75000"/>
                  </a:srgbClr>
                </a:solidFill>
              </a:rPr>
              <a:t>Samlet patientoverblik: Indsatser og planer</a:t>
            </a:r>
          </a:p>
          <a:p>
            <a:pPr marL="285750" indent="-285750">
              <a:buFont typeface="Arial" panose="020B0604020202020204" pitchFamily="34" charset="0"/>
              <a:buChar char="•"/>
            </a:pPr>
            <a:r>
              <a:rPr lang="da-DK" sz="1200" dirty="0">
                <a:solidFill>
                  <a:srgbClr val="FFC000">
                    <a:lumMod val="75000"/>
                  </a:srgbClr>
                </a:solidFill>
              </a:rPr>
              <a:t>NAB/SIB</a:t>
            </a:r>
          </a:p>
        </p:txBody>
      </p:sp>
      <p:cxnSp>
        <p:nvCxnSpPr>
          <p:cNvPr id="5" name="Lige pilforbindelse 4">
            <a:extLst>
              <a:ext uri="{FF2B5EF4-FFF2-40B4-BE49-F238E27FC236}">
                <a16:creationId xmlns:a16="http://schemas.microsoft.com/office/drawing/2014/main" id="{21AEECC6-87A1-4324-8ED0-DB1EA24CF5DB}"/>
              </a:ext>
            </a:extLst>
          </p:cNvPr>
          <p:cNvCxnSpPr>
            <a:cxnSpLocks/>
            <a:stCxn id="4" idx="3"/>
          </p:cNvCxnSpPr>
          <p:nvPr/>
        </p:nvCxnSpPr>
        <p:spPr>
          <a:xfrm flipV="1">
            <a:off x="2791056" y="4429760"/>
            <a:ext cx="854244" cy="820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ktangel: afrundede hjørner 5">
            <a:extLst>
              <a:ext uri="{FF2B5EF4-FFF2-40B4-BE49-F238E27FC236}">
                <a16:creationId xmlns:a16="http://schemas.microsoft.com/office/drawing/2014/main" id="{F8D2F1D5-563A-47AB-9B24-833F6CABF74C}"/>
              </a:ext>
            </a:extLst>
          </p:cNvPr>
          <p:cNvSpPr/>
          <p:nvPr/>
        </p:nvSpPr>
        <p:spPr>
          <a:xfrm>
            <a:off x="3645300" y="814405"/>
            <a:ext cx="4203032" cy="5021264"/>
          </a:xfrm>
          <a:prstGeom prst="roundRect">
            <a:avLst>
              <a:gd name="adj" fmla="val 788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a-DK"/>
          </a:p>
        </p:txBody>
      </p:sp>
      <p:sp>
        <p:nvSpPr>
          <p:cNvPr id="8" name="Rektangel: afrundede hjørner 7">
            <a:extLst>
              <a:ext uri="{FF2B5EF4-FFF2-40B4-BE49-F238E27FC236}">
                <a16:creationId xmlns:a16="http://schemas.microsoft.com/office/drawing/2014/main" id="{162D5B1C-D011-4524-8D26-5F0BBA385767}"/>
              </a:ext>
            </a:extLst>
          </p:cNvPr>
          <p:cNvSpPr/>
          <p:nvPr/>
        </p:nvSpPr>
        <p:spPr>
          <a:xfrm>
            <a:off x="5642039" y="4624278"/>
            <a:ext cx="2065925" cy="51098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Tidlig opsporing</a:t>
            </a:r>
          </a:p>
        </p:txBody>
      </p:sp>
      <p:sp>
        <p:nvSpPr>
          <p:cNvPr id="9" name="Rektangel: afrundede hjørner 8">
            <a:extLst>
              <a:ext uri="{FF2B5EF4-FFF2-40B4-BE49-F238E27FC236}">
                <a16:creationId xmlns:a16="http://schemas.microsoft.com/office/drawing/2014/main" id="{FF821F7C-BEB2-46E6-B00D-452651E316D5}"/>
              </a:ext>
            </a:extLst>
          </p:cNvPr>
          <p:cNvSpPr/>
          <p:nvPr/>
        </p:nvSpPr>
        <p:spPr>
          <a:xfrm>
            <a:off x="5642039" y="3484965"/>
            <a:ext cx="2054397" cy="48110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Hjælpemidler</a:t>
            </a:r>
          </a:p>
        </p:txBody>
      </p:sp>
      <p:sp>
        <p:nvSpPr>
          <p:cNvPr id="10" name="Rektangel: afrundede hjørner 9">
            <a:extLst>
              <a:ext uri="{FF2B5EF4-FFF2-40B4-BE49-F238E27FC236}">
                <a16:creationId xmlns:a16="http://schemas.microsoft.com/office/drawing/2014/main" id="{33F4F8CD-2425-40CA-AB15-3ED58BD44DD3}"/>
              </a:ext>
            </a:extLst>
          </p:cNvPr>
          <p:cNvSpPr/>
          <p:nvPr/>
        </p:nvSpPr>
        <p:spPr>
          <a:xfrm>
            <a:off x="5642039" y="4030131"/>
            <a:ext cx="2065925" cy="51098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a:t>Sundhedspleje</a:t>
            </a:r>
            <a:endParaRPr lang="da-DK" dirty="0"/>
          </a:p>
        </p:txBody>
      </p:sp>
      <p:sp>
        <p:nvSpPr>
          <p:cNvPr id="11" name="Rektangel: afrundede hjørner 10">
            <a:extLst>
              <a:ext uri="{FF2B5EF4-FFF2-40B4-BE49-F238E27FC236}">
                <a16:creationId xmlns:a16="http://schemas.microsoft.com/office/drawing/2014/main" id="{8CD9F4B4-B2DD-4F21-98DF-FDE443435B52}"/>
              </a:ext>
            </a:extLst>
          </p:cNvPr>
          <p:cNvSpPr/>
          <p:nvPr/>
        </p:nvSpPr>
        <p:spPr>
          <a:xfrm>
            <a:off x="5642039" y="5210038"/>
            <a:ext cx="2077453" cy="48849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Tandpleje</a:t>
            </a:r>
          </a:p>
        </p:txBody>
      </p:sp>
      <p:sp>
        <p:nvSpPr>
          <p:cNvPr id="12" name="Ellipse 11">
            <a:extLst>
              <a:ext uri="{FF2B5EF4-FFF2-40B4-BE49-F238E27FC236}">
                <a16:creationId xmlns:a16="http://schemas.microsoft.com/office/drawing/2014/main" id="{2FA02B60-7824-417F-846F-1A99193E4622}"/>
              </a:ext>
            </a:extLst>
          </p:cNvPr>
          <p:cNvSpPr/>
          <p:nvPr/>
        </p:nvSpPr>
        <p:spPr>
          <a:xfrm>
            <a:off x="3674877" y="1985477"/>
            <a:ext cx="1262883" cy="1123483"/>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dirty="0"/>
          </a:p>
        </p:txBody>
      </p:sp>
      <p:sp>
        <p:nvSpPr>
          <p:cNvPr id="13" name="Tekstfelt 12">
            <a:extLst>
              <a:ext uri="{FF2B5EF4-FFF2-40B4-BE49-F238E27FC236}">
                <a16:creationId xmlns:a16="http://schemas.microsoft.com/office/drawing/2014/main" id="{941C6C08-849D-478D-8B6E-336A00324646}"/>
              </a:ext>
            </a:extLst>
          </p:cNvPr>
          <p:cNvSpPr txBox="1"/>
          <p:nvPr/>
        </p:nvSpPr>
        <p:spPr>
          <a:xfrm>
            <a:off x="3968180" y="2081682"/>
            <a:ext cx="676276" cy="369332"/>
          </a:xfrm>
          <a:prstGeom prst="rect">
            <a:avLst/>
          </a:prstGeom>
          <a:noFill/>
        </p:spPr>
        <p:txBody>
          <a:bodyPr wrap="square" rtlCol="0">
            <a:spAutoFit/>
          </a:bodyPr>
          <a:lstStyle/>
          <a:p>
            <a:r>
              <a:rPr lang="da-DK" dirty="0">
                <a:solidFill>
                  <a:schemeClr val="accent1"/>
                </a:solidFill>
              </a:rPr>
              <a:t>FSIII</a:t>
            </a:r>
          </a:p>
        </p:txBody>
      </p:sp>
      <p:sp>
        <p:nvSpPr>
          <p:cNvPr id="14" name="Ellipse 13">
            <a:extLst>
              <a:ext uri="{FF2B5EF4-FFF2-40B4-BE49-F238E27FC236}">
                <a16:creationId xmlns:a16="http://schemas.microsoft.com/office/drawing/2014/main" id="{4058D2AA-F5FA-405A-A772-FD65232D31A6}"/>
              </a:ext>
            </a:extLst>
          </p:cNvPr>
          <p:cNvSpPr/>
          <p:nvPr/>
        </p:nvSpPr>
        <p:spPr>
          <a:xfrm>
            <a:off x="5139850" y="1511886"/>
            <a:ext cx="1880710" cy="1369987"/>
          </a:xfrm>
          <a:prstGeom prst="ellipse">
            <a:avLst/>
          </a:prstGeom>
          <a:solidFill>
            <a:schemeClr val="accent2"/>
          </a:solidFill>
          <a:ln>
            <a:solidFill>
              <a:srgbClr val="20266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solidFill>
                <a:srgbClr val="202664"/>
              </a:solidFill>
            </a:endParaRPr>
          </a:p>
        </p:txBody>
      </p:sp>
      <p:sp>
        <p:nvSpPr>
          <p:cNvPr id="15" name="Tekstfelt 14">
            <a:extLst>
              <a:ext uri="{FF2B5EF4-FFF2-40B4-BE49-F238E27FC236}">
                <a16:creationId xmlns:a16="http://schemas.microsoft.com/office/drawing/2014/main" id="{5F0E9412-6466-4128-97AA-A3332642C062}"/>
              </a:ext>
            </a:extLst>
          </p:cNvPr>
          <p:cNvSpPr txBox="1"/>
          <p:nvPr/>
        </p:nvSpPr>
        <p:spPr>
          <a:xfrm>
            <a:off x="5408678" y="1646929"/>
            <a:ext cx="676276" cy="369332"/>
          </a:xfrm>
          <a:prstGeom prst="rect">
            <a:avLst/>
          </a:prstGeom>
          <a:noFill/>
        </p:spPr>
        <p:txBody>
          <a:bodyPr wrap="square" rtlCol="0">
            <a:spAutoFit/>
          </a:bodyPr>
          <a:lstStyle/>
          <a:p>
            <a:r>
              <a:rPr lang="da-DK" dirty="0">
                <a:solidFill>
                  <a:schemeClr val="accent1"/>
                </a:solidFill>
              </a:rPr>
              <a:t>FFB</a:t>
            </a:r>
          </a:p>
        </p:txBody>
      </p:sp>
      <p:sp>
        <p:nvSpPr>
          <p:cNvPr id="17" name="Rektangel: afrundede hjørner 16">
            <a:extLst>
              <a:ext uri="{FF2B5EF4-FFF2-40B4-BE49-F238E27FC236}">
                <a16:creationId xmlns:a16="http://schemas.microsoft.com/office/drawing/2014/main" id="{D29B808D-287E-4202-80C4-721DEB97F37E}"/>
              </a:ext>
            </a:extLst>
          </p:cNvPr>
          <p:cNvSpPr/>
          <p:nvPr/>
        </p:nvSpPr>
        <p:spPr>
          <a:xfrm>
            <a:off x="3075804" y="5404186"/>
            <a:ext cx="1855869" cy="760456"/>
          </a:xfrm>
          <a:prstGeom prst="round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da-DK" dirty="0"/>
              <a:t>Afregning og sagssystemer</a:t>
            </a:r>
          </a:p>
        </p:txBody>
      </p:sp>
      <p:sp>
        <p:nvSpPr>
          <p:cNvPr id="18" name="Ellipse 17">
            <a:extLst>
              <a:ext uri="{FF2B5EF4-FFF2-40B4-BE49-F238E27FC236}">
                <a16:creationId xmlns:a16="http://schemas.microsoft.com/office/drawing/2014/main" id="{6CD4B87C-5447-4012-828A-0DF15B5560A2}"/>
              </a:ext>
            </a:extLst>
          </p:cNvPr>
          <p:cNvSpPr/>
          <p:nvPr/>
        </p:nvSpPr>
        <p:spPr>
          <a:xfrm>
            <a:off x="4427047" y="2725747"/>
            <a:ext cx="1262883" cy="8377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t>SEI §140</a:t>
            </a:r>
          </a:p>
        </p:txBody>
      </p:sp>
      <p:sp>
        <p:nvSpPr>
          <p:cNvPr id="20" name="Rektangel: afrundede hjørner 19">
            <a:extLst>
              <a:ext uri="{FF2B5EF4-FFF2-40B4-BE49-F238E27FC236}">
                <a16:creationId xmlns:a16="http://schemas.microsoft.com/office/drawing/2014/main" id="{FF3709D3-F244-4072-AACC-620A553C9AD4}"/>
              </a:ext>
            </a:extLst>
          </p:cNvPr>
          <p:cNvSpPr/>
          <p:nvPr/>
        </p:nvSpPr>
        <p:spPr>
          <a:xfrm>
            <a:off x="5630511" y="2943104"/>
            <a:ext cx="2065925" cy="48110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Misbrugscentre</a:t>
            </a:r>
          </a:p>
        </p:txBody>
      </p:sp>
      <p:sp>
        <p:nvSpPr>
          <p:cNvPr id="23" name="Ellipse 22">
            <a:extLst>
              <a:ext uri="{FF2B5EF4-FFF2-40B4-BE49-F238E27FC236}">
                <a16:creationId xmlns:a16="http://schemas.microsoft.com/office/drawing/2014/main" id="{7537E69C-6B42-411E-A25A-72F18B94E15D}"/>
              </a:ext>
            </a:extLst>
          </p:cNvPr>
          <p:cNvSpPr/>
          <p:nvPr/>
        </p:nvSpPr>
        <p:spPr>
          <a:xfrm>
            <a:off x="4779571" y="2234700"/>
            <a:ext cx="1341089" cy="7478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t>DS</a:t>
            </a:r>
          </a:p>
        </p:txBody>
      </p:sp>
      <p:sp>
        <p:nvSpPr>
          <p:cNvPr id="16" name="Rektangel: afrundede hjørner 15">
            <a:extLst>
              <a:ext uri="{FF2B5EF4-FFF2-40B4-BE49-F238E27FC236}">
                <a16:creationId xmlns:a16="http://schemas.microsoft.com/office/drawing/2014/main" id="{68E09CAC-13AB-494A-96E9-5B2D30E78D2F}"/>
              </a:ext>
            </a:extLst>
          </p:cNvPr>
          <p:cNvSpPr/>
          <p:nvPr/>
        </p:nvSpPr>
        <p:spPr>
          <a:xfrm>
            <a:off x="5602469" y="2081682"/>
            <a:ext cx="2077453" cy="679788"/>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IT på specialiserede socialområde </a:t>
            </a:r>
          </a:p>
        </p:txBody>
      </p:sp>
      <p:sp>
        <p:nvSpPr>
          <p:cNvPr id="19" name="Rektangel: afrundede hjørner 18">
            <a:extLst>
              <a:ext uri="{FF2B5EF4-FFF2-40B4-BE49-F238E27FC236}">
                <a16:creationId xmlns:a16="http://schemas.microsoft.com/office/drawing/2014/main" id="{2FB44E17-424F-43FD-BED1-2BC8DEE979FE}"/>
              </a:ext>
            </a:extLst>
          </p:cNvPr>
          <p:cNvSpPr/>
          <p:nvPr/>
        </p:nvSpPr>
        <p:spPr>
          <a:xfrm>
            <a:off x="4037593" y="2547218"/>
            <a:ext cx="1082841" cy="37002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EOJ</a:t>
            </a:r>
          </a:p>
        </p:txBody>
      </p:sp>
      <p:sp>
        <p:nvSpPr>
          <p:cNvPr id="24" name="Tekstfelt 23">
            <a:extLst>
              <a:ext uri="{FF2B5EF4-FFF2-40B4-BE49-F238E27FC236}">
                <a16:creationId xmlns:a16="http://schemas.microsoft.com/office/drawing/2014/main" id="{BD0FA2D8-CF71-46A5-B21D-68F37656A47B}"/>
              </a:ext>
            </a:extLst>
          </p:cNvPr>
          <p:cNvSpPr txBox="1"/>
          <p:nvPr/>
        </p:nvSpPr>
        <p:spPr>
          <a:xfrm>
            <a:off x="3821764" y="934634"/>
            <a:ext cx="4203032" cy="36933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a-DK" dirty="0">
                <a:solidFill>
                  <a:schemeClr val="accent1">
                    <a:lumMod val="50000"/>
                  </a:schemeClr>
                </a:solidFill>
              </a:rPr>
              <a:t>Borgerjournaler: Sundhed, ældre, social</a:t>
            </a:r>
          </a:p>
        </p:txBody>
      </p:sp>
    </p:spTree>
    <p:extLst>
      <p:ext uri="{BB962C8B-B14F-4D97-AF65-F5344CB8AC3E}">
        <p14:creationId xmlns:p14="http://schemas.microsoft.com/office/powerpoint/2010/main" val="159349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2A382C-17B8-0CBF-062F-09F237DD25CA}"/>
              </a:ext>
            </a:extLst>
          </p:cNvPr>
          <p:cNvSpPr>
            <a:spLocks noGrp="1"/>
          </p:cNvSpPr>
          <p:nvPr>
            <p:ph type="title"/>
          </p:nvPr>
        </p:nvSpPr>
        <p:spPr/>
        <p:txBody>
          <a:bodyPr/>
          <a:lstStyle/>
          <a:p>
            <a:r>
              <a:rPr lang="da-DK" dirty="0">
                <a:solidFill>
                  <a:schemeClr val="accent4"/>
                </a:solidFill>
              </a:rPr>
              <a:t>Refleksion</a:t>
            </a:r>
            <a:endParaRPr lang="en-US" dirty="0">
              <a:solidFill>
                <a:schemeClr val="accent4"/>
              </a:solidFill>
            </a:endParaRPr>
          </a:p>
        </p:txBody>
      </p:sp>
      <p:sp>
        <p:nvSpPr>
          <p:cNvPr id="3" name="Pladsholder til indhold 2">
            <a:extLst>
              <a:ext uri="{FF2B5EF4-FFF2-40B4-BE49-F238E27FC236}">
                <a16:creationId xmlns:a16="http://schemas.microsoft.com/office/drawing/2014/main" id="{082FF065-29C0-C451-CFDC-B7F8282CBB36}"/>
              </a:ext>
            </a:extLst>
          </p:cNvPr>
          <p:cNvSpPr>
            <a:spLocks noGrp="1"/>
          </p:cNvSpPr>
          <p:nvPr>
            <p:ph idx="1"/>
          </p:nvPr>
        </p:nvSpPr>
        <p:spPr/>
        <p:txBody>
          <a:bodyPr/>
          <a:lstStyle/>
          <a:p>
            <a:r>
              <a:rPr lang="da-DK" dirty="0"/>
              <a:t>Hvad er afgørende for at kommuner i Norge kan gevinstrealisere i digitaliseringsprojekter? </a:t>
            </a:r>
            <a:endParaRPr lang="en-US" dirty="0"/>
          </a:p>
        </p:txBody>
      </p:sp>
    </p:spTree>
    <p:extLst>
      <p:ext uri="{BB962C8B-B14F-4D97-AF65-F5344CB8AC3E}">
        <p14:creationId xmlns:p14="http://schemas.microsoft.com/office/powerpoint/2010/main" val="41394370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afrundede hjørner 1">
            <a:extLst>
              <a:ext uri="{FF2B5EF4-FFF2-40B4-BE49-F238E27FC236}">
                <a16:creationId xmlns:a16="http://schemas.microsoft.com/office/drawing/2014/main" id="{B7EBE753-320C-4B89-B2CF-7F70908FF0ED}"/>
              </a:ext>
            </a:extLst>
          </p:cNvPr>
          <p:cNvSpPr/>
          <p:nvPr/>
        </p:nvSpPr>
        <p:spPr>
          <a:xfrm>
            <a:off x="2839199" y="2588430"/>
            <a:ext cx="6513603" cy="1681139"/>
          </a:xfrm>
          <a:prstGeom prst="roundRect">
            <a:avLst>
              <a:gd name="adj" fmla="val 10000"/>
            </a:avLst>
          </a:prstGeom>
          <a:solidFill>
            <a:schemeClr val="accent4"/>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uppe 3">
            <a:extLst>
              <a:ext uri="{FF2B5EF4-FFF2-40B4-BE49-F238E27FC236}">
                <a16:creationId xmlns:a16="http://schemas.microsoft.com/office/drawing/2014/main" id="{91476347-96AD-4714-AF7B-9454B5259A5B}"/>
              </a:ext>
            </a:extLst>
          </p:cNvPr>
          <p:cNvGrpSpPr/>
          <p:nvPr/>
        </p:nvGrpSpPr>
        <p:grpSpPr>
          <a:xfrm>
            <a:off x="4780914" y="2588430"/>
            <a:ext cx="4571887" cy="1681139"/>
            <a:chOff x="1941716" y="718"/>
            <a:chExt cx="4571887" cy="1681139"/>
          </a:xfrm>
        </p:grpSpPr>
        <p:sp>
          <p:nvSpPr>
            <p:cNvPr id="5" name="Rektangel 4">
              <a:extLst>
                <a:ext uri="{FF2B5EF4-FFF2-40B4-BE49-F238E27FC236}">
                  <a16:creationId xmlns:a16="http://schemas.microsoft.com/office/drawing/2014/main" id="{447E0CA0-1686-46CC-A7E9-EB3779F788FC}"/>
                </a:ext>
              </a:extLst>
            </p:cNvPr>
            <p:cNvSpPr/>
            <p:nvPr/>
          </p:nvSpPr>
          <p:spPr>
            <a:xfrm>
              <a:off x="1941716" y="718"/>
              <a:ext cx="4571887" cy="16811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6" name="Tekstfelt 5">
              <a:extLst>
                <a:ext uri="{FF2B5EF4-FFF2-40B4-BE49-F238E27FC236}">
                  <a16:creationId xmlns:a16="http://schemas.microsoft.com/office/drawing/2014/main" id="{7CDF6E31-1156-46BB-A7DC-7E1EA748DB60}"/>
                </a:ext>
              </a:extLst>
            </p:cNvPr>
            <p:cNvSpPr txBox="1"/>
            <p:nvPr/>
          </p:nvSpPr>
          <p:spPr>
            <a:xfrm>
              <a:off x="1941716" y="718"/>
              <a:ext cx="4571887" cy="1681139"/>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921" tIns="177921" rIns="177921" bIns="177921"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da-DK" sz="25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Evaluering i FSIII</a:t>
              </a:r>
            </a:p>
          </p:txBody>
        </p:sp>
      </p:grpSp>
      <p:pic>
        <p:nvPicPr>
          <p:cNvPr id="8" name="Grafik 7" descr="Briller med massiv udfyldning">
            <a:extLst>
              <a:ext uri="{FF2B5EF4-FFF2-40B4-BE49-F238E27FC236}">
                <a16:creationId xmlns:a16="http://schemas.microsoft.com/office/drawing/2014/main" id="{B66CC81B-008B-A1CF-9E73-4A2C8E4949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352857" y="2971799"/>
            <a:ext cx="914400" cy="914400"/>
          </a:xfrm>
          <a:prstGeom prst="rect">
            <a:avLst/>
          </a:prstGeom>
        </p:spPr>
      </p:pic>
    </p:spTree>
    <p:extLst>
      <p:ext uri="{BB962C8B-B14F-4D97-AF65-F5344CB8AC3E}">
        <p14:creationId xmlns:p14="http://schemas.microsoft.com/office/powerpoint/2010/main" val="18590267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E9EEE-9543-5D00-7BC4-05E441A98E76}"/>
              </a:ext>
            </a:extLst>
          </p:cNvPr>
          <p:cNvSpPr>
            <a:spLocks noGrp="1"/>
          </p:cNvSpPr>
          <p:nvPr>
            <p:ph type="title"/>
          </p:nvPr>
        </p:nvSpPr>
        <p:spPr/>
        <p:txBody>
          <a:bodyPr/>
          <a:lstStyle/>
          <a:p>
            <a:r>
              <a:rPr lang="da-DK" dirty="0">
                <a:solidFill>
                  <a:schemeClr val="accent4">
                    <a:lumMod val="75000"/>
                  </a:schemeClr>
                </a:solidFill>
              </a:rPr>
              <a:t>Mål</a:t>
            </a:r>
            <a:endParaRPr lang="en-US" dirty="0">
              <a:solidFill>
                <a:schemeClr val="accent4">
                  <a:lumMod val="75000"/>
                </a:schemeClr>
              </a:solidFill>
            </a:endParaRPr>
          </a:p>
        </p:txBody>
      </p:sp>
      <p:sp>
        <p:nvSpPr>
          <p:cNvPr id="3" name="Pladsholder til indhold 2">
            <a:extLst>
              <a:ext uri="{FF2B5EF4-FFF2-40B4-BE49-F238E27FC236}">
                <a16:creationId xmlns:a16="http://schemas.microsoft.com/office/drawing/2014/main" id="{9B4A2493-94DD-DB5A-5E98-0DC05F7A7FF4}"/>
              </a:ext>
            </a:extLst>
          </p:cNvPr>
          <p:cNvSpPr>
            <a:spLocks noGrp="1"/>
          </p:cNvSpPr>
          <p:nvPr>
            <p:ph idx="1"/>
          </p:nvPr>
        </p:nvSpPr>
        <p:spPr/>
        <p:txBody>
          <a:bodyPr/>
          <a:lstStyle/>
          <a:p>
            <a:r>
              <a:rPr lang="da-DK" dirty="0"/>
              <a:t>Sikre overensstemmelse mellem nationale standarder og kommunal praksis</a:t>
            </a:r>
          </a:p>
          <a:p>
            <a:endParaRPr lang="da-DK" dirty="0"/>
          </a:p>
          <a:p>
            <a:r>
              <a:rPr lang="da-DK" dirty="0"/>
              <a:t>Undgå store ændringer i standarderne efter implementering</a:t>
            </a:r>
            <a:endParaRPr lang="en-US" dirty="0"/>
          </a:p>
        </p:txBody>
      </p:sp>
      <p:sp>
        <p:nvSpPr>
          <p:cNvPr id="4" name="Rektangel: afrundede hjørner 3">
            <a:extLst>
              <a:ext uri="{FF2B5EF4-FFF2-40B4-BE49-F238E27FC236}">
                <a16:creationId xmlns:a16="http://schemas.microsoft.com/office/drawing/2014/main" id="{7D35DBDF-3EFB-4D9B-E2B1-93CDD2D39053}"/>
              </a:ext>
            </a:extLst>
          </p:cNvPr>
          <p:cNvSpPr/>
          <p:nvPr/>
        </p:nvSpPr>
        <p:spPr>
          <a:xfrm>
            <a:off x="2643963" y="4465674"/>
            <a:ext cx="6400800" cy="1212112"/>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Begrænsning: Leverandørerne har stor indflydelse på den tekniske implementering</a:t>
            </a:r>
            <a:endParaRPr lang="en-US" dirty="0"/>
          </a:p>
        </p:txBody>
      </p:sp>
    </p:spTree>
    <p:extLst>
      <p:ext uri="{BB962C8B-B14F-4D97-AF65-F5344CB8AC3E}">
        <p14:creationId xmlns:p14="http://schemas.microsoft.com/office/powerpoint/2010/main" val="223938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AF2F74-5C4B-BFEB-B727-7EE73E7196E4}"/>
              </a:ext>
            </a:extLst>
          </p:cNvPr>
          <p:cNvSpPr>
            <a:spLocks noGrp="1"/>
          </p:cNvSpPr>
          <p:nvPr>
            <p:ph type="title"/>
          </p:nvPr>
        </p:nvSpPr>
        <p:spPr/>
        <p:txBody>
          <a:bodyPr/>
          <a:lstStyle/>
          <a:p>
            <a:r>
              <a:rPr lang="da-DK" dirty="0">
                <a:solidFill>
                  <a:schemeClr val="accent4"/>
                </a:solidFill>
              </a:rPr>
              <a:t>Udvikling af standarder</a:t>
            </a:r>
            <a:endParaRPr lang="en-US" dirty="0">
              <a:solidFill>
                <a:schemeClr val="accent4"/>
              </a:solidFill>
            </a:endParaRPr>
          </a:p>
        </p:txBody>
      </p:sp>
      <p:sp>
        <p:nvSpPr>
          <p:cNvPr id="3" name="Pladsholder til indhold 2">
            <a:extLst>
              <a:ext uri="{FF2B5EF4-FFF2-40B4-BE49-F238E27FC236}">
                <a16:creationId xmlns:a16="http://schemas.microsoft.com/office/drawing/2014/main" id="{D9B24479-2D9D-455F-C285-1671CC90BFA5}"/>
              </a:ext>
            </a:extLst>
          </p:cNvPr>
          <p:cNvSpPr>
            <a:spLocks noGrp="1"/>
          </p:cNvSpPr>
          <p:nvPr>
            <p:ph idx="1"/>
          </p:nvPr>
        </p:nvSpPr>
        <p:spPr>
          <a:xfrm>
            <a:off x="733425" y="1690688"/>
            <a:ext cx="10515600" cy="4351338"/>
          </a:xfrm>
        </p:spPr>
        <p:txBody>
          <a:bodyPr/>
          <a:lstStyle/>
          <a:p>
            <a:r>
              <a:rPr lang="da-DK" dirty="0"/>
              <a:t>Besøg ved kommuner</a:t>
            </a:r>
          </a:p>
          <a:p>
            <a:r>
              <a:rPr lang="da-DK" dirty="0"/>
              <a:t>Indsamling af materiale</a:t>
            </a:r>
          </a:p>
          <a:p>
            <a:r>
              <a:rPr lang="da-DK" dirty="0"/>
              <a:t>Arbejdsgruppe input</a:t>
            </a:r>
          </a:p>
          <a:p>
            <a:r>
              <a:rPr lang="da-DK" dirty="0"/>
              <a:t>Arbejdsgruppe </a:t>
            </a:r>
            <a:r>
              <a:rPr lang="da-DK" dirty="0" err="1"/>
              <a:t>reviews</a:t>
            </a:r>
            <a:endParaRPr lang="en-US" dirty="0"/>
          </a:p>
        </p:txBody>
      </p:sp>
      <p:pic>
        <p:nvPicPr>
          <p:cNvPr id="5" name="Grafik 4" descr="Cirkler med pile med massiv udfyldning">
            <a:extLst>
              <a:ext uri="{FF2B5EF4-FFF2-40B4-BE49-F238E27FC236}">
                <a16:creationId xmlns:a16="http://schemas.microsoft.com/office/drawing/2014/main" id="{5574BAEC-A3BD-6CE9-196B-7D544535E8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76975" y="2081212"/>
            <a:ext cx="2828925" cy="2828925"/>
          </a:xfrm>
          <a:prstGeom prst="rect">
            <a:avLst/>
          </a:prstGeom>
        </p:spPr>
      </p:pic>
    </p:spTree>
    <p:extLst>
      <p:ext uri="{BB962C8B-B14F-4D97-AF65-F5344CB8AC3E}">
        <p14:creationId xmlns:p14="http://schemas.microsoft.com/office/powerpoint/2010/main" val="22239910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840F4-3160-3280-24A3-AC6E2957C425}"/>
              </a:ext>
            </a:extLst>
          </p:cNvPr>
          <p:cNvSpPr>
            <a:spLocks noGrp="1"/>
          </p:cNvSpPr>
          <p:nvPr>
            <p:ph type="title"/>
          </p:nvPr>
        </p:nvSpPr>
        <p:spPr/>
        <p:txBody>
          <a:bodyPr/>
          <a:lstStyle/>
          <a:p>
            <a:r>
              <a:rPr lang="da-DK" dirty="0">
                <a:solidFill>
                  <a:schemeClr val="accent4">
                    <a:lumMod val="75000"/>
                  </a:schemeClr>
                </a:solidFill>
              </a:rPr>
              <a:t>Udfordringer</a:t>
            </a:r>
            <a:endParaRPr lang="en-US" dirty="0">
              <a:solidFill>
                <a:schemeClr val="accent4">
                  <a:lumMod val="75000"/>
                </a:schemeClr>
              </a:solidFill>
            </a:endParaRPr>
          </a:p>
        </p:txBody>
      </p:sp>
      <p:sp>
        <p:nvSpPr>
          <p:cNvPr id="3" name="Pladsholder til indhold 2">
            <a:extLst>
              <a:ext uri="{FF2B5EF4-FFF2-40B4-BE49-F238E27FC236}">
                <a16:creationId xmlns:a16="http://schemas.microsoft.com/office/drawing/2014/main" id="{24D2A364-243B-4B7C-F2CC-EC05450F66F9}"/>
              </a:ext>
            </a:extLst>
          </p:cNvPr>
          <p:cNvSpPr>
            <a:spLocks noGrp="1"/>
          </p:cNvSpPr>
          <p:nvPr>
            <p:ph idx="1"/>
          </p:nvPr>
        </p:nvSpPr>
        <p:spPr/>
        <p:txBody>
          <a:bodyPr>
            <a:normAutofit lnSpcReduction="10000"/>
          </a:bodyPr>
          <a:lstStyle/>
          <a:p>
            <a:r>
              <a:rPr lang="da-DK" dirty="0"/>
              <a:t>Der er mange ledere i arbejdsgrupperne</a:t>
            </a:r>
          </a:p>
          <a:p>
            <a:endParaRPr lang="da-DK" dirty="0"/>
          </a:p>
          <a:p>
            <a:r>
              <a:rPr lang="da-DK" dirty="0"/>
              <a:t>Der er forskel mellem hvad den enkelt forstår og fortæller om praksis, og hvad der rent faktisk sker</a:t>
            </a:r>
          </a:p>
          <a:p>
            <a:endParaRPr lang="da-DK" dirty="0"/>
          </a:p>
          <a:p>
            <a:r>
              <a:rPr lang="da-DK" dirty="0"/>
              <a:t>Der er detaljer i en datastandard, som arbejdsgruppemedlemmerne ikke er trænede i at vurdere kvaliteten af</a:t>
            </a:r>
          </a:p>
          <a:p>
            <a:pPr lvl="1"/>
            <a:r>
              <a:rPr lang="da-DK" dirty="0"/>
              <a:t>Fx om listerne er udtømmende</a:t>
            </a:r>
          </a:p>
          <a:p>
            <a:pPr lvl="1"/>
            <a:endParaRPr lang="da-DK" dirty="0">
              <a:solidFill>
                <a:schemeClr val="accent4"/>
              </a:solidFill>
            </a:endParaRPr>
          </a:p>
          <a:p>
            <a:r>
              <a:rPr lang="da-DK" dirty="0">
                <a:solidFill>
                  <a:schemeClr val="accent4">
                    <a:lumMod val="75000"/>
                  </a:schemeClr>
                </a:solidFill>
              </a:rPr>
              <a:t>Eksempel på afprøvning: Landsdækkende database for børn og unge</a:t>
            </a:r>
          </a:p>
          <a:p>
            <a:pPr lvl="1"/>
            <a:endParaRPr lang="da-DK" dirty="0">
              <a:solidFill>
                <a:schemeClr val="accent4"/>
              </a:solidFill>
            </a:endParaRPr>
          </a:p>
          <a:p>
            <a:endParaRPr lang="da-DK" dirty="0">
              <a:solidFill>
                <a:schemeClr val="accent4"/>
              </a:solidFill>
            </a:endParaRPr>
          </a:p>
          <a:p>
            <a:endParaRPr lang="en-US" dirty="0">
              <a:solidFill>
                <a:schemeClr val="accent4"/>
              </a:solidFill>
            </a:endParaRPr>
          </a:p>
        </p:txBody>
      </p:sp>
    </p:spTree>
    <p:extLst>
      <p:ext uri="{BB962C8B-B14F-4D97-AF65-F5344CB8AC3E}">
        <p14:creationId xmlns:p14="http://schemas.microsoft.com/office/powerpoint/2010/main" val="111638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DFEEE5-E20B-B059-C644-E277EF3EFF67}"/>
              </a:ext>
            </a:extLst>
          </p:cNvPr>
          <p:cNvSpPr>
            <a:spLocks noGrp="1"/>
          </p:cNvSpPr>
          <p:nvPr>
            <p:ph type="title"/>
          </p:nvPr>
        </p:nvSpPr>
        <p:spPr/>
        <p:txBody>
          <a:bodyPr>
            <a:normAutofit/>
          </a:bodyPr>
          <a:lstStyle/>
          <a:p>
            <a:pPr marL="342900" indent="-342900"/>
            <a:r>
              <a:rPr lang="da-DK" dirty="0">
                <a:solidFill>
                  <a:schemeClr val="accent4">
                    <a:lumMod val="75000"/>
                  </a:schemeClr>
                </a:solidFill>
              </a:rPr>
              <a:t>Formål</a:t>
            </a:r>
          </a:p>
        </p:txBody>
      </p:sp>
      <p:sp>
        <p:nvSpPr>
          <p:cNvPr id="3" name="Pladsholder til indhold 2">
            <a:extLst>
              <a:ext uri="{FF2B5EF4-FFF2-40B4-BE49-F238E27FC236}">
                <a16:creationId xmlns:a16="http://schemas.microsoft.com/office/drawing/2014/main" id="{4EDFAD32-B410-5795-6087-E39B97B2C2AB}"/>
              </a:ext>
            </a:extLst>
          </p:cNvPr>
          <p:cNvSpPr>
            <a:spLocks noGrp="1"/>
          </p:cNvSpPr>
          <p:nvPr>
            <p:ph idx="1"/>
          </p:nvPr>
        </p:nvSpPr>
        <p:spPr/>
        <p:txBody>
          <a:bodyPr>
            <a:normAutofit/>
          </a:bodyPr>
          <a:lstStyle/>
          <a:p>
            <a:pPr marL="342900" indent="-342900"/>
            <a:r>
              <a:rPr lang="da-DK" sz="2400" dirty="0"/>
              <a:t>At vurdere om den eksisterende praksis rummer mulighed for at opsamle nye datapunkter</a:t>
            </a:r>
          </a:p>
          <a:p>
            <a:pPr marL="342900" indent="-342900"/>
            <a:endParaRPr lang="da-DK" sz="2400" dirty="0"/>
          </a:p>
          <a:p>
            <a:pPr marL="774900" lvl="2" indent="-342900"/>
            <a:r>
              <a:rPr lang="da-DK" dirty="0"/>
              <a:t>Hvis det er svært at overføre mellem historisk opsamlet data, og nye data, kan det være en indikation af at det kan blive svært for medarbejderen i fremtiden at komme af med data ifm. daglig dokumentation.</a:t>
            </a:r>
          </a:p>
          <a:p>
            <a:pPr marL="342900" lvl="1" indent="-342900"/>
            <a:endParaRPr lang="en-US" dirty="0"/>
          </a:p>
          <a:p>
            <a:pPr marL="342900" indent="-342900"/>
            <a:r>
              <a:rPr lang="da-DK" sz="2400" dirty="0"/>
              <a:t>At undersøge hvilke datapunkter der er svære at forstå, og hvorfor</a:t>
            </a:r>
            <a:endParaRPr lang="en-US" sz="2400" dirty="0"/>
          </a:p>
          <a:p>
            <a:endParaRPr lang="en-US" sz="3200" dirty="0"/>
          </a:p>
        </p:txBody>
      </p:sp>
      <p:sp>
        <p:nvSpPr>
          <p:cNvPr id="5" name="Pladsholder til slidenummer 4">
            <a:extLst>
              <a:ext uri="{FF2B5EF4-FFF2-40B4-BE49-F238E27FC236}">
                <a16:creationId xmlns:a16="http://schemas.microsoft.com/office/drawing/2014/main" id="{019D67F6-A132-EDBC-07A0-08CB68A037F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1E1021-89F3-4E67-882D-FBA1129841CA}" type="slidenum">
              <a:rPr kumimoji="0" lang="da-DK" sz="1000" b="0" i="0" u="none" strike="noStrike" kern="1200" cap="none" spc="0" normalizeH="0" baseline="0" noProof="0" smtClean="0">
                <a:ln>
                  <a:noFill/>
                </a:ln>
                <a:solidFill>
                  <a:srgbClr val="141E4D"/>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da-DK" sz="1000" b="0" i="0" u="none" strike="noStrike" kern="1200" cap="none" spc="0" normalizeH="0" baseline="0" noProof="0">
              <a:ln>
                <a:noFill/>
              </a:ln>
              <a:solidFill>
                <a:srgbClr val="141E4D"/>
              </a:solidFill>
              <a:effectLst/>
              <a:uLnTx/>
              <a:uFillTx/>
              <a:latin typeface="Georgia"/>
              <a:ea typeface="+mn-ea"/>
              <a:cs typeface="+mn-cs"/>
            </a:endParaRPr>
          </a:p>
        </p:txBody>
      </p:sp>
    </p:spTree>
    <p:extLst>
      <p:ext uri="{BB962C8B-B14F-4D97-AF65-F5344CB8AC3E}">
        <p14:creationId xmlns:p14="http://schemas.microsoft.com/office/powerpoint/2010/main" val="29383948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5DE04C-C755-AF83-8C33-384950851A8C}"/>
              </a:ext>
            </a:extLst>
          </p:cNvPr>
          <p:cNvSpPr>
            <a:spLocks noGrp="1"/>
          </p:cNvSpPr>
          <p:nvPr>
            <p:ph type="title"/>
          </p:nvPr>
        </p:nvSpPr>
        <p:spPr/>
        <p:txBody>
          <a:bodyPr/>
          <a:lstStyle/>
          <a:p>
            <a:r>
              <a:rPr lang="da-DK" dirty="0">
                <a:solidFill>
                  <a:schemeClr val="accent4"/>
                </a:solidFill>
              </a:rPr>
              <a:t>Gennemførelse</a:t>
            </a:r>
            <a:endParaRPr lang="en-US" dirty="0">
              <a:solidFill>
                <a:schemeClr val="accent4"/>
              </a:solidFill>
            </a:endParaRPr>
          </a:p>
        </p:txBody>
      </p:sp>
      <p:sp>
        <p:nvSpPr>
          <p:cNvPr id="3" name="Pladsholder til indhold 2">
            <a:extLst>
              <a:ext uri="{FF2B5EF4-FFF2-40B4-BE49-F238E27FC236}">
                <a16:creationId xmlns:a16="http://schemas.microsoft.com/office/drawing/2014/main" id="{EF79D8E5-78ED-9B37-931D-C8AF97BC3F47}"/>
              </a:ext>
            </a:extLst>
          </p:cNvPr>
          <p:cNvSpPr>
            <a:spLocks noGrp="1"/>
          </p:cNvSpPr>
          <p:nvPr>
            <p:ph idx="1"/>
          </p:nvPr>
        </p:nvSpPr>
        <p:spPr/>
        <p:txBody>
          <a:bodyPr/>
          <a:lstStyle/>
          <a:p>
            <a:r>
              <a:rPr lang="da-DK" sz="2400" dirty="0"/>
              <a:t>Deltage i intromøde</a:t>
            </a:r>
          </a:p>
          <a:p>
            <a:r>
              <a:rPr lang="da-DK" sz="2400" dirty="0"/>
              <a:t>Udfylde afprøvningsskemaer vha. egen dokumentation i kommunens borgerjournal</a:t>
            </a:r>
          </a:p>
          <a:p>
            <a:r>
              <a:rPr lang="da-DK" sz="2400" dirty="0"/>
              <a:t>Lave en vurdering af, hvordan det opleves at bruge standarden til dokumentation</a:t>
            </a:r>
          </a:p>
          <a:p>
            <a:pPr lvl="0">
              <a:spcAft>
                <a:spcPts val="800"/>
              </a:spcAft>
            </a:pPr>
            <a:r>
              <a:rPr lang="da-DK" sz="2400" dirty="0"/>
              <a:t>Deltage i evalueringsmøde</a:t>
            </a:r>
          </a:p>
          <a:p>
            <a:pPr lvl="0">
              <a:spcAft>
                <a:spcPts val="800"/>
              </a:spcAft>
            </a:pPr>
            <a:endParaRPr lang="da-DK" sz="2400" dirty="0"/>
          </a:p>
          <a:p>
            <a:pPr lvl="0">
              <a:spcAft>
                <a:spcPts val="800"/>
              </a:spcAft>
            </a:pPr>
            <a:r>
              <a:rPr lang="da-DK" sz="2400" dirty="0"/>
              <a:t>12 sundhedsplejersker i 6 kommuner (168 skemaer)</a:t>
            </a:r>
          </a:p>
          <a:p>
            <a:endParaRPr lang="en-US" dirty="0"/>
          </a:p>
        </p:txBody>
      </p:sp>
    </p:spTree>
    <p:extLst>
      <p:ext uri="{BB962C8B-B14F-4D97-AF65-F5344CB8AC3E}">
        <p14:creationId xmlns:p14="http://schemas.microsoft.com/office/powerpoint/2010/main" val="42228147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65788-1E4A-B638-9DA8-BD00786B674E}"/>
              </a:ext>
            </a:extLst>
          </p:cNvPr>
          <p:cNvSpPr>
            <a:spLocks noGrp="1"/>
          </p:cNvSpPr>
          <p:nvPr>
            <p:ph type="title"/>
          </p:nvPr>
        </p:nvSpPr>
        <p:spPr/>
        <p:txBody>
          <a:bodyPr/>
          <a:lstStyle/>
          <a:p>
            <a:r>
              <a:rPr lang="da-DK" dirty="0">
                <a:solidFill>
                  <a:schemeClr val="accent4">
                    <a:lumMod val="75000"/>
                  </a:schemeClr>
                </a:solidFill>
              </a:rPr>
              <a:t>Eksempel på udfyldt skema for standard-besøg</a:t>
            </a:r>
          </a:p>
        </p:txBody>
      </p:sp>
      <p:sp>
        <p:nvSpPr>
          <p:cNvPr id="4" name="Pladsholder til slidenummer 3">
            <a:extLst>
              <a:ext uri="{FF2B5EF4-FFF2-40B4-BE49-F238E27FC236}">
                <a16:creationId xmlns:a16="http://schemas.microsoft.com/office/drawing/2014/main" id="{6140256F-741A-4A7E-1A99-9B11066BFA5B}"/>
              </a:ext>
            </a:extLst>
          </p:cNvPr>
          <p:cNvSpPr>
            <a:spLocks noGrp="1"/>
          </p:cNvSpPr>
          <p:nvPr>
            <p:ph type="sldNum" sz="quarter" idx="12"/>
          </p:nvPr>
        </p:nvSpPr>
        <p:spPr/>
        <p:txBody>
          <a:bodyPr/>
          <a:lstStyle/>
          <a:p>
            <a:fld id="{021E1021-89F3-4E67-882D-FBA1129841CA}" type="slidenum">
              <a:rPr lang="da-DK" smtClean="0"/>
              <a:t>67</a:t>
            </a:fld>
            <a:endParaRPr lang="da-DK"/>
          </a:p>
        </p:txBody>
      </p:sp>
      <p:pic>
        <p:nvPicPr>
          <p:cNvPr id="15" name="Billede 14" descr="Et billede, der indeholder tekst, skærmbillede, dokument, Font/skrifttype&#10;&#10;Automatisk genereret beskrivelse">
            <a:extLst>
              <a:ext uri="{FF2B5EF4-FFF2-40B4-BE49-F238E27FC236}">
                <a16:creationId xmlns:a16="http://schemas.microsoft.com/office/drawing/2014/main" id="{8E83B4BF-50A2-C2A5-704D-98325E2DC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7349" y="1681637"/>
            <a:ext cx="3657788" cy="5296172"/>
          </a:xfrm>
          <a:prstGeom prst="rect">
            <a:avLst/>
          </a:prstGeom>
        </p:spPr>
      </p:pic>
      <p:pic>
        <p:nvPicPr>
          <p:cNvPr id="17" name="Billede 16" descr="Et billede, der indeholder tekst, skærmbillede, nummer/tal, Parallel&#10;&#10;Automatisk genereret beskrivelse">
            <a:extLst>
              <a:ext uri="{FF2B5EF4-FFF2-40B4-BE49-F238E27FC236}">
                <a16:creationId xmlns:a16="http://schemas.microsoft.com/office/drawing/2014/main" id="{A6349360-CC07-90FE-A998-ABBC5346C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434" y="1681637"/>
            <a:ext cx="3016405" cy="5321573"/>
          </a:xfrm>
          <a:prstGeom prst="rect">
            <a:avLst/>
          </a:prstGeom>
        </p:spPr>
      </p:pic>
    </p:spTree>
    <p:extLst>
      <p:ext uri="{BB962C8B-B14F-4D97-AF65-F5344CB8AC3E}">
        <p14:creationId xmlns:p14="http://schemas.microsoft.com/office/powerpoint/2010/main" val="362934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6F68C7EB-92B0-853C-16D0-B85E1B159882}"/>
              </a:ext>
            </a:extLst>
          </p:cNvPr>
          <p:cNvSpPr>
            <a:spLocks noGrp="1"/>
          </p:cNvSpPr>
          <p:nvPr>
            <p:ph type="sldNum" sz="quarter" idx="12"/>
          </p:nvPr>
        </p:nvSpPr>
        <p:spPr/>
        <p:txBody>
          <a:bodyPr/>
          <a:lstStyle/>
          <a:p>
            <a:fld id="{021E1021-89F3-4E67-882D-FBA1129841CA}" type="slidenum">
              <a:rPr lang="da-DK" smtClean="0"/>
              <a:pPr/>
              <a:t>68</a:t>
            </a:fld>
            <a:endParaRPr lang="da-DK"/>
          </a:p>
        </p:txBody>
      </p:sp>
      <p:sp>
        <p:nvSpPr>
          <p:cNvPr id="2" name="Titel 1">
            <a:extLst>
              <a:ext uri="{FF2B5EF4-FFF2-40B4-BE49-F238E27FC236}">
                <a16:creationId xmlns:a16="http://schemas.microsoft.com/office/drawing/2014/main" id="{4B74B9F0-5388-728C-7DEC-98D1C2849165}"/>
              </a:ext>
            </a:extLst>
          </p:cNvPr>
          <p:cNvSpPr>
            <a:spLocks noGrp="1"/>
          </p:cNvSpPr>
          <p:nvPr>
            <p:ph type="title" idx="4294967295"/>
          </p:nvPr>
        </p:nvSpPr>
        <p:spPr>
          <a:xfrm>
            <a:off x="609600" y="831850"/>
            <a:ext cx="10515600" cy="1325563"/>
          </a:xfrm>
        </p:spPr>
        <p:txBody>
          <a:bodyPr/>
          <a:lstStyle/>
          <a:p>
            <a:r>
              <a:rPr lang="da-DK" dirty="0">
                <a:solidFill>
                  <a:schemeClr val="accent4"/>
                </a:solidFill>
              </a:rPr>
              <a:t>Eksempel på to udfyldte</a:t>
            </a:r>
            <a:br>
              <a:rPr lang="da-DK" dirty="0">
                <a:solidFill>
                  <a:schemeClr val="accent4"/>
                </a:solidFill>
              </a:rPr>
            </a:br>
            <a:r>
              <a:rPr lang="da-DK" dirty="0">
                <a:solidFill>
                  <a:schemeClr val="accent4"/>
                </a:solidFill>
              </a:rPr>
              <a:t> skemaer for indsatser</a:t>
            </a:r>
          </a:p>
        </p:txBody>
      </p:sp>
      <p:pic>
        <p:nvPicPr>
          <p:cNvPr id="5" name="Billede 4" descr="Et billede, der indeholder tekst, skærmbillede, nummer/tal, Font/skrifttype&#10;&#10;Automatisk genereret beskrivelse">
            <a:extLst>
              <a:ext uri="{FF2B5EF4-FFF2-40B4-BE49-F238E27FC236}">
                <a16:creationId xmlns:a16="http://schemas.microsoft.com/office/drawing/2014/main" id="{61155BBE-6F6F-9003-49E1-FE30DA87F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687" y="136525"/>
            <a:ext cx="4778926" cy="6597594"/>
          </a:xfrm>
          <a:prstGeom prst="rect">
            <a:avLst/>
          </a:prstGeom>
        </p:spPr>
      </p:pic>
    </p:spTree>
    <p:extLst>
      <p:ext uri="{BB962C8B-B14F-4D97-AF65-F5344CB8AC3E}">
        <p14:creationId xmlns:p14="http://schemas.microsoft.com/office/powerpoint/2010/main" val="3682189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5DE04C-C755-AF83-8C33-384950851A8C}"/>
              </a:ext>
            </a:extLst>
          </p:cNvPr>
          <p:cNvSpPr>
            <a:spLocks noGrp="1"/>
          </p:cNvSpPr>
          <p:nvPr>
            <p:ph type="title"/>
          </p:nvPr>
        </p:nvSpPr>
        <p:spPr/>
        <p:txBody>
          <a:bodyPr/>
          <a:lstStyle/>
          <a:p>
            <a:r>
              <a:rPr lang="da-DK" dirty="0">
                <a:solidFill>
                  <a:schemeClr val="accent4"/>
                </a:solidFill>
              </a:rPr>
              <a:t>Eksempel på resultater</a:t>
            </a:r>
            <a:endParaRPr lang="en-US" dirty="0">
              <a:solidFill>
                <a:schemeClr val="accent4"/>
              </a:solidFill>
            </a:endParaRPr>
          </a:p>
        </p:txBody>
      </p:sp>
      <p:sp>
        <p:nvSpPr>
          <p:cNvPr id="3" name="Pladsholder til indhold 2">
            <a:extLst>
              <a:ext uri="{FF2B5EF4-FFF2-40B4-BE49-F238E27FC236}">
                <a16:creationId xmlns:a16="http://schemas.microsoft.com/office/drawing/2014/main" id="{EF79D8E5-78ED-9B37-931D-C8AF97BC3F47}"/>
              </a:ext>
            </a:extLst>
          </p:cNvPr>
          <p:cNvSpPr>
            <a:spLocks noGrp="1"/>
          </p:cNvSpPr>
          <p:nvPr>
            <p:ph idx="1"/>
          </p:nvPr>
        </p:nvSpPr>
        <p:spPr/>
        <p:txBody>
          <a:bodyPr/>
          <a:lstStyle/>
          <a:p>
            <a:r>
              <a:rPr lang="da-DK" dirty="0"/>
              <a:t>Der manglede indsatser for skolebørn. Der var sandsynligvis for mange med fokus på små børn i vores arbejdsgruppe, og derfor vidste de ikke reelt hvad skolesundhedsplejen lavede af indsatser</a:t>
            </a:r>
          </a:p>
          <a:p>
            <a:endParaRPr lang="da-DK" dirty="0"/>
          </a:p>
          <a:p>
            <a:r>
              <a:rPr lang="da-DK" dirty="0"/>
              <a:t>Det var uklart om man skulle afkrydse historiske problemer</a:t>
            </a:r>
          </a:p>
          <a:p>
            <a:endParaRPr lang="da-DK" dirty="0"/>
          </a:p>
          <a:p>
            <a:r>
              <a:rPr lang="da-DK" dirty="0"/>
              <a:t>Der var udfaldsrum der ikke var udtømmende. Fx høretest på børn: ”intet problem med hørelse”, ”potentielt problem med hørelse”</a:t>
            </a:r>
          </a:p>
          <a:p>
            <a:pPr lvl="1"/>
            <a:r>
              <a:rPr lang="da-DK" dirty="0"/>
              <a:t>Der kommer mange børn med kendte problemer med deres hørelse</a:t>
            </a:r>
            <a:endParaRPr lang="en-US" dirty="0"/>
          </a:p>
        </p:txBody>
      </p:sp>
    </p:spTree>
    <p:extLst>
      <p:ext uri="{BB962C8B-B14F-4D97-AF65-F5344CB8AC3E}">
        <p14:creationId xmlns:p14="http://schemas.microsoft.com/office/powerpoint/2010/main" val="156146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afrundede hjørner 1">
            <a:extLst>
              <a:ext uri="{FF2B5EF4-FFF2-40B4-BE49-F238E27FC236}">
                <a16:creationId xmlns:a16="http://schemas.microsoft.com/office/drawing/2014/main" id="{E9801B1E-8DAD-4F60-BD37-19A4D8FFC8B9}"/>
              </a:ext>
            </a:extLst>
          </p:cNvPr>
          <p:cNvSpPr/>
          <p:nvPr/>
        </p:nvSpPr>
        <p:spPr>
          <a:xfrm>
            <a:off x="315557" y="1654107"/>
            <a:ext cx="2518611" cy="1077931"/>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Danmarks statistik</a:t>
            </a:r>
          </a:p>
          <a:p>
            <a:pPr algn="ctr"/>
            <a:endParaRPr lang="da-DK" dirty="0">
              <a:solidFill>
                <a:schemeClr val="accent4">
                  <a:lumMod val="75000"/>
                </a:schemeClr>
              </a:solidFill>
            </a:endParaRPr>
          </a:p>
        </p:txBody>
      </p:sp>
      <p:cxnSp>
        <p:nvCxnSpPr>
          <p:cNvPr id="3" name="Lige pilforbindelse 2">
            <a:extLst>
              <a:ext uri="{FF2B5EF4-FFF2-40B4-BE49-F238E27FC236}">
                <a16:creationId xmlns:a16="http://schemas.microsoft.com/office/drawing/2014/main" id="{C2AE782B-63AD-4ABA-B30E-96EFBC75363D}"/>
              </a:ext>
            </a:extLst>
          </p:cNvPr>
          <p:cNvCxnSpPr>
            <a:cxnSpLocks/>
            <a:stCxn id="2" idx="3"/>
            <a:endCxn id="6" idx="1"/>
          </p:cNvCxnSpPr>
          <p:nvPr/>
        </p:nvCxnSpPr>
        <p:spPr>
          <a:xfrm>
            <a:off x="2834168" y="2193073"/>
            <a:ext cx="811132" cy="1131964"/>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Rektangel: afrundede hjørner 3">
            <a:extLst>
              <a:ext uri="{FF2B5EF4-FFF2-40B4-BE49-F238E27FC236}">
                <a16:creationId xmlns:a16="http://schemas.microsoft.com/office/drawing/2014/main" id="{606DB6FA-F011-41E7-A16E-B6311C930A9D}"/>
              </a:ext>
            </a:extLst>
          </p:cNvPr>
          <p:cNvSpPr/>
          <p:nvPr/>
        </p:nvSpPr>
        <p:spPr>
          <a:xfrm>
            <a:off x="272445" y="4664927"/>
            <a:ext cx="2518611" cy="1170742"/>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SDS</a:t>
            </a:r>
          </a:p>
          <a:p>
            <a:pPr marL="285750" indent="-285750">
              <a:buFont typeface="Arial" panose="020B0604020202020204" pitchFamily="34" charset="0"/>
              <a:buChar char="•"/>
            </a:pPr>
            <a:r>
              <a:rPr lang="da-DK" sz="1200" dirty="0">
                <a:solidFill>
                  <a:srgbClr val="FFC000">
                    <a:lumMod val="75000"/>
                  </a:srgbClr>
                </a:solidFill>
              </a:rPr>
              <a:t>SEI: Træning §140</a:t>
            </a:r>
          </a:p>
          <a:p>
            <a:pPr marL="285750" indent="-285750">
              <a:buFont typeface="Arial" panose="020B0604020202020204" pitchFamily="34" charset="0"/>
              <a:buChar char="•"/>
            </a:pPr>
            <a:r>
              <a:rPr lang="da-DK" sz="1200" dirty="0">
                <a:solidFill>
                  <a:srgbClr val="FFC000">
                    <a:lumMod val="75000"/>
                  </a:srgbClr>
                </a:solidFill>
              </a:rPr>
              <a:t>Samlet patientoverblik: Indsatser og planer</a:t>
            </a:r>
          </a:p>
          <a:p>
            <a:pPr marL="285750" indent="-285750">
              <a:buFont typeface="Arial" panose="020B0604020202020204" pitchFamily="34" charset="0"/>
              <a:buChar char="•"/>
            </a:pPr>
            <a:r>
              <a:rPr lang="da-DK" sz="1200" dirty="0">
                <a:solidFill>
                  <a:srgbClr val="FFC000">
                    <a:lumMod val="75000"/>
                  </a:srgbClr>
                </a:solidFill>
              </a:rPr>
              <a:t>NAB/SIB</a:t>
            </a:r>
          </a:p>
        </p:txBody>
      </p:sp>
      <p:cxnSp>
        <p:nvCxnSpPr>
          <p:cNvPr id="5" name="Lige pilforbindelse 4">
            <a:extLst>
              <a:ext uri="{FF2B5EF4-FFF2-40B4-BE49-F238E27FC236}">
                <a16:creationId xmlns:a16="http://schemas.microsoft.com/office/drawing/2014/main" id="{21AEECC6-87A1-4324-8ED0-DB1EA24CF5DB}"/>
              </a:ext>
            </a:extLst>
          </p:cNvPr>
          <p:cNvCxnSpPr>
            <a:cxnSpLocks/>
            <a:stCxn id="4" idx="3"/>
          </p:cNvCxnSpPr>
          <p:nvPr/>
        </p:nvCxnSpPr>
        <p:spPr>
          <a:xfrm flipV="1">
            <a:off x="2791056" y="4429760"/>
            <a:ext cx="854244" cy="820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ktangel: afrundede hjørner 5">
            <a:extLst>
              <a:ext uri="{FF2B5EF4-FFF2-40B4-BE49-F238E27FC236}">
                <a16:creationId xmlns:a16="http://schemas.microsoft.com/office/drawing/2014/main" id="{F8D2F1D5-563A-47AB-9B24-833F6CABF74C}"/>
              </a:ext>
            </a:extLst>
          </p:cNvPr>
          <p:cNvSpPr/>
          <p:nvPr/>
        </p:nvSpPr>
        <p:spPr>
          <a:xfrm>
            <a:off x="3645300" y="814405"/>
            <a:ext cx="4203032" cy="5021264"/>
          </a:xfrm>
          <a:prstGeom prst="roundRect">
            <a:avLst>
              <a:gd name="adj" fmla="val 788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a-DK"/>
          </a:p>
        </p:txBody>
      </p:sp>
      <p:sp>
        <p:nvSpPr>
          <p:cNvPr id="8" name="Rektangel: afrundede hjørner 7">
            <a:extLst>
              <a:ext uri="{FF2B5EF4-FFF2-40B4-BE49-F238E27FC236}">
                <a16:creationId xmlns:a16="http://schemas.microsoft.com/office/drawing/2014/main" id="{162D5B1C-D011-4524-8D26-5F0BBA385767}"/>
              </a:ext>
            </a:extLst>
          </p:cNvPr>
          <p:cNvSpPr/>
          <p:nvPr/>
        </p:nvSpPr>
        <p:spPr>
          <a:xfrm>
            <a:off x="5642039" y="4624278"/>
            <a:ext cx="2065925" cy="51098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Tidlig opsporing</a:t>
            </a:r>
          </a:p>
        </p:txBody>
      </p:sp>
      <p:sp>
        <p:nvSpPr>
          <p:cNvPr id="9" name="Rektangel: afrundede hjørner 8">
            <a:extLst>
              <a:ext uri="{FF2B5EF4-FFF2-40B4-BE49-F238E27FC236}">
                <a16:creationId xmlns:a16="http://schemas.microsoft.com/office/drawing/2014/main" id="{FF821F7C-BEB2-46E6-B00D-452651E316D5}"/>
              </a:ext>
            </a:extLst>
          </p:cNvPr>
          <p:cNvSpPr/>
          <p:nvPr/>
        </p:nvSpPr>
        <p:spPr>
          <a:xfrm>
            <a:off x="5642039" y="3484965"/>
            <a:ext cx="2054397" cy="48110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Hjælpemidler</a:t>
            </a:r>
          </a:p>
        </p:txBody>
      </p:sp>
      <p:sp>
        <p:nvSpPr>
          <p:cNvPr id="10" name="Rektangel: afrundede hjørner 9">
            <a:extLst>
              <a:ext uri="{FF2B5EF4-FFF2-40B4-BE49-F238E27FC236}">
                <a16:creationId xmlns:a16="http://schemas.microsoft.com/office/drawing/2014/main" id="{33F4F8CD-2425-40CA-AB15-3ED58BD44DD3}"/>
              </a:ext>
            </a:extLst>
          </p:cNvPr>
          <p:cNvSpPr/>
          <p:nvPr/>
        </p:nvSpPr>
        <p:spPr>
          <a:xfrm>
            <a:off x="5642039" y="4030131"/>
            <a:ext cx="2065925" cy="51098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a:t>Sundhedspleje</a:t>
            </a:r>
            <a:endParaRPr lang="da-DK" dirty="0"/>
          </a:p>
        </p:txBody>
      </p:sp>
      <p:sp>
        <p:nvSpPr>
          <p:cNvPr id="11" name="Rektangel: afrundede hjørner 10">
            <a:extLst>
              <a:ext uri="{FF2B5EF4-FFF2-40B4-BE49-F238E27FC236}">
                <a16:creationId xmlns:a16="http://schemas.microsoft.com/office/drawing/2014/main" id="{8CD9F4B4-B2DD-4F21-98DF-FDE443435B52}"/>
              </a:ext>
            </a:extLst>
          </p:cNvPr>
          <p:cNvSpPr/>
          <p:nvPr/>
        </p:nvSpPr>
        <p:spPr>
          <a:xfrm>
            <a:off x="5642039" y="5210038"/>
            <a:ext cx="2077453" cy="488493"/>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Tandpleje</a:t>
            </a:r>
          </a:p>
        </p:txBody>
      </p:sp>
      <p:sp>
        <p:nvSpPr>
          <p:cNvPr id="12" name="Ellipse 11">
            <a:extLst>
              <a:ext uri="{FF2B5EF4-FFF2-40B4-BE49-F238E27FC236}">
                <a16:creationId xmlns:a16="http://schemas.microsoft.com/office/drawing/2014/main" id="{2FA02B60-7824-417F-846F-1A99193E4622}"/>
              </a:ext>
            </a:extLst>
          </p:cNvPr>
          <p:cNvSpPr/>
          <p:nvPr/>
        </p:nvSpPr>
        <p:spPr>
          <a:xfrm>
            <a:off x="3674877" y="1985477"/>
            <a:ext cx="1262883" cy="1123483"/>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dirty="0"/>
          </a:p>
        </p:txBody>
      </p:sp>
      <p:sp>
        <p:nvSpPr>
          <p:cNvPr id="13" name="Tekstfelt 12">
            <a:extLst>
              <a:ext uri="{FF2B5EF4-FFF2-40B4-BE49-F238E27FC236}">
                <a16:creationId xmlns:a16="http://schemas.microsoft.com/office/drawing/2014/main" id="{941C6C08-849D-478D-8B6E-336A00324646}"/>
              </a:ext>
            </a:extLst>
          </p:cNvPr>
          <p:cNvSpPr txBox="1"/>
          <p:nvPr/>
        </p:nvSpPr>
        <p:spPr>
          <a:xfrm>
            <a:off x="3968180" y="2081682"/>
            <a:ext cx="676276" cy="369332"/>
          </a:xfrm>
          <a:prstGeom prst="rect">
            <a:avLst/>
          </a:prstGeom>
          <a:noFill/>
        </p:spPr>
        <p:txBody>
          <a:bodyPr wrap="square" rtlCol="0">
            <a:spAutoFit/>
          </a:bodyPr>
          <a:lstStyle/>
          <a:p>
            <a:r>
              <a:rPr lang="da-DK" dirty="0">
                <a:solidFill>
                  <a:schemeClr val="accent1"/>
                </a:solidFill>
              </a:rPr>
              <a:t>FSIII</a:t>
            </a:r>
          </a:p>
        </p:txBody>
      </p:sp>
      <p:sp>
        <p:nvSpPr>
          <p:cNvPr id="14" name="Ellipse 13">
            <a:extLst>
              <a:ext uri="{FF2B5EF4-FFF2-40B4-BE49-F238E27FC236}">
                <a16:creationId xmlns:a16="http://schemas.microsoft.com/office/drawing/2014/main" id="{4058D2AA-F5FA-405A-A772-FD65232D31A6}"/>
              </a:ext>
            </a:extLst>
          </p:cNvPr>
          <p:cNvSpPr/>
          <p:nvPr/>
        </p:nvSpPr>
        <p:spPr>
          <a:xfrm>
            <a:off x="5139850" y="1511886"/>
            <a:ext cx="1880710" cy="1369987"/>
          </a:xfrm>
          <a:prstGeom prst="ellipse">
            <a:avLst/>
          </a:prstGeom>
          <a:solidFill>
            <a:schemeClr val="accent2"/>
          </a:solidFill>
          <a:ln>
            <a:solidFill>
              <a:srgbClr val="20266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solidFill>
                <a:srgbClr val="202664"/>
              </a:solidFill>
            </a:endParaRPr>
          </a:p>
        </p:txBody>
      </p:sp>
      <p:sp>
        <p:nvSpPr>
          <p:cNvPr id="15" name="Tekstfelt 14">
            <a:extLst>
              <a:ext uri="{FF2B5EF4-FFF2-40B4-BE49-F238E27FC236}">
                <a16:creationId xmlns:a16="http://schemas.microsoft.com/office/drawing/2014/main" id="{5F0E9412-6466-4128-97AA-A3332642C062}"/>
              </a:ext>
            </a:extLst>
          </p:cNvPr>
          <p:cNvSpPr txBox="1"/>
          <p:nvPr/>
        </p:nvSpPr>
        <p:spPr>
          <a:xfrm>
            <a:off x="5408678" y="1646929"/>
            <a:ext cx="676276" cy="369332"/>
          </a:xfrm>
          <a:prstGeom prst="rect">
            <a:avLst/>
          </a:prstGeom>
          <a:noFill/>
        </p:spPr>
        <p:txBody>
          <a:bodyPr wrap="square" rtlCol="0">
            <a:spAutoFit/>
          </a:bodyPr>
          <a:lstStyle/>
          <a:p>
            <a:r>
              <a:rPr lang="da-DK" dirty="0">
                <a:solidFill>
                  <a:schemeClr val="accent1"/>
                </a:solidFill>
              </a:rPr>
              <a:t>FFB</a:t>
            </a:r>
          </a:p>
        </p:txBody>
      </p:sp>
      <p:sp>
        <p:nvSpPr>
          <p:cNvPr id="17" name="Rektangel: afrundede hjørner 16">
            <a:extLst>
              <a:ext uri="{FF2B5EF4-FFF2-40B4-BE49-F238E27FC236}">
                <a16:creationId xmlns:a16="http://schemas.microsoft.com/office/drawing/2014/main" id="{D29B808D-287E-4202-80C4-721DEB97F37E}"/>
              </a:ext>
            </a:extLst>
          </p:cNvPr>
          <p:cNvSpPr/>
          <p:nvPr/>
        </p:nvSpPr>
        <p:spPr>
          <a:xfrm>
            <a:off x="3075804" y="5404186"/>
            <a:ext cx="1855869" cy="760456"/>
          </a:xfrm>
          <a:prstGeom prst="round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da-DK" dirty="0"/>
              <a:t>Afregning og sagssystemer</a:t>
            </a:r>
          </a:p>
        </p:txBody>
      </p:sp>
      <p:sp>
        <p:nvSpPr>
          <p:cNvPr id="20" name="Rektangel: afrundede hjørner 19">
            <a:extLst>
              <a:ext uri="{FF2B5EF4-FFF2-40B4-BE49-F238E27FC236}">
                <a16:creationId xmlns:a16="http://schemas.microsoft.com/office/drawing/2014/main" id="{FF3709D3-F244-4072-AACC-620A553C9AD4}"/>
              </a:ext>
            </a:extLst>
          </p:cNvPr>
          <p:cNvSpPr/>
          <p:nvPr/>
        </p:nvSpPr>
        <p:spPr>
          <a:xfrm>
            <a:off x="5630511" y="2943104"/>
            <a:ext cx="2065925" cy="48110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Misbrugscentre</a:t>
            </a:r>
          </a:p>
        </p:txBody>
      </p:sp>
      <p:sp>
        <p:nvSpPr>
          <p:cNvPr id="23" name="Ellipse 22">
            <a:extLst>
              <a:ext uri="{FF2B5EF4-FFF2-40B4-BE49-F238E27FC236}">
                <a16:creationId xmlns:a16="http://schemas.microsoft.com/office/drawing/2014/main" id="{7537E69C-6B42-411E-A25A-72F18B94E15D}"/>
              </a:ext>
            </a:extLst>
          </p:cNvPr>
          <p:cNvSpPr/>
          <p:nvPr/>
        </p:nvSpPr>
        <p:spPr>
          <a:xfrm>
            <a:off x="4779571" y="2234700"/>
            <a:ext cx="1341089" cy="7478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t>DS</a:t>
            </a:r>
          </a:p>
        </p:txBody>
      </p:sp>
      <p:sp>
        <p:nvSpPr>
          <p:cNvPr id="16" name="Rektangel: afrundede hjørner 15">
            <a:extLst>
              <a:ext uri="{FF2B5EF4-FFF2-40B4-BE49-F238E27FC236}">
                <a16:creationId xmlns:a16="http://schemas.microsoft.com/office/drawing/2014/main" id="{68E09CAC-13AB-494A-96E9-5B2D30E78D2F}"/>
              </a:ext>
            </a:extLst>
          </p:cNvPr>
          <p:cNvSpPr/>
          <p:nvPr/>
        </p:nvSpPr>
        <p:spPr>
          <a:xfrm>
            <a:off x="5602469" y="2081682"/>
            <a:ext cx="2077453" cy="679788"/>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IT på specialiserede socialområde </a:t>
            </a:r>
          </a:p>
        </p:txBody>
      </p:sp>
      <p:sp>
        <p:nvSpPr>
          <p:cNvPr id="22" name="Rektangel: afrundede hjørner 21">
            <a:extLst>
              <a:ext uri="{FF2B5EF4-FFF2-40B4-BE49-F238E27FC236}">
                <a16:creationId xmlns:a16="http://schemas.microsoft.com/office/drawing/2014/main" id="{C2F15AAF-AE59-4BB3-A7D8-9487844375AB}"/>
              </a:ext>
            </a:extLst>
          </p:cNvPr>
          <p:cNvSpPr/>
          <p:nvPr/>
        </p:nvSpPr>
        <p:spPr>
          <a:xfrm>
            <a:off x="707456" y="223225"/>
            <a:ext cx="2518611" cy="1215008"/>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err="1">
                <a:solidFill>
                  <a:schemeClr val="accent4">
                    <a:lumMod val="75000"/>
                  </a:schemeClr>
                </a:solidFill>
              </a:rPr>
              <a:t>MedCom</a:t>
            </a:r>
            <a:endParaRPr lang="da-DK" dirty="0">
              <a:solidFill>
                <a:schemeClr val="accent4">
                  <a:lumMod val="75000"/>
                </a:schemeClr>
              </a:solidFill>
            </a:endParaRPr>
          </a:p>
          <a:p>
            <a:pPr marL="285750" indent="-285750">
              <a:buFont typeface="Arial" panose="020B0604020202020204" pitchFamily="34" charset="0"/>
              <a:buChar char="•"/>
            </a:pPr>
            <a:r>
              <a:rPr lang="da-DK" sz="1200" dirty="0">
                <a:solidFill>
                  <a:schemeClr val="accent4">
                    <a:lumMod val="75000"/>
                  </a:schemeClr>
                </a:solidFill>
              </a:rPr>
              <a:t>Hjemmeplejesygehusstandard</a:t>
            </a:r>
          </a:p>
          <a:p>
            <a:pPr marL="285750" indent="-285750">
              <a:buFont typeface="Arial" panose="020B0604020202020204" pitchFamily="34" charset="0"/>
              <a:buChar char="•"/>
            </a:pPr>
            <a:r>
              <a:rPr lang="da-DK" sz="1200" dirty="0">
                <a:solidFill>
                  <a:schemeClr val="accent4">
                    <a:lumMod val="75000"/>
                  </a:schemeClr>
                </a:solidFill>
              </a:rPr>
              <a:t>FSIII udvekslingsdatasæt</a:t>
            </a:r>
          </a:p>
          <a:p>
            <a:pPr marL="285750" indent="-285750">
              <a:buFont typeface="Arial" panose="020B0604020202020204" pitchFamily="34" charset="0"/>
              <a:buChar char="•"/>
            </a:pPr>
            <a:r>
              <a:rPr lang="da-DK" sz="1200" dirty="0">
                <a:solidFill>
                  <a:schemeClr val="accent4">
                    <a:lumMod val="75000"/>
                  </a:schemeClr>
                </a:solidFill>
              </a:rPr>
              <a:t>Korrespondance</a:t>
            </a:r>
          </a:p>
        </p:txBody>
      </p:sp>
      <p:sp>
        <p:nvSpPr>
          <p:cNvPr id="25" name="Rektangel: afrundede hjørner 24">
            <a:extLst>
              <a:ext uri="{FF2B5EF4-FFF2-40B4-BE49-F238E27FC236}">
                <a16:creationId xmlns:a16="http://schemas.microsoft.com/office/drawing/2014/main" id="{E5FF05BB-A4AC-4BC6-BD8D-FB9A9D97A36C}"/>
              </a:ext>
            </a:extLst>
          </p:cNvPr>
          <p:cNvSpPr/>
          <p:nvPr/>
        </p:nvSpPr>
        <p:spPr>
          <a:xfrm>
            <a:off x="693420" y="3712193"/>
            <a:ext cx="2518611" cy="601579"/>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Telemedicin: KIH og FUT</a:t>
            </a:r>
          </a:p>
        </p:txBody>
      </p:sp>
      <p:sp>
        <p:nvSpPr>
          <p:cNvPr id="26" name="Rektangel: afrundede hjørner 25">
            <a:extLst>
              <a:ext uri="{FF2B5EF4-FFF2-40B4-BE49-F238E27FC236}">
                <a16:creationId xmlns:a16="http://schemas.microsoft.com/office/drawing/2014/main" id="{D16F77F1-19BC-4E89-898A-88057518A50E}"/>
              </a:ext>
            </a:extLst>
          </p:cNvPr>
          <p:cNvSpPr/>
          <p:nvPr/>
        </p:nvSpPr>
        <p:spPr>
          <a:xfrm>
            <a:off x="3353066" y="58541"/>
            <a:ext cx="2582779" cy="674853"/>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Tilbudsportalen</a:t>
            </a:r>
          </a:p>
          <a:p>
            <a:pPr algn="ctr"/>
            <a:r>
              <a:rPr lang="da-DK" dirty="0">
                <a:solidFill>
                  <a:schemeClr val="accent4">
                    <a:lumMod val="75000"/>
                  </a:schemeClr>
                </a:solidFill>
              </a:rPr>
              <a:t>Indberette tilsynsdata</a:t>
            </a:r>
          </a:p>
        </p:txBody>
      </p:sp>
      <p:sp>
        <p:nvSpPr>
          <p:cNvPr id="27" name="Rektangel: afrundede hjørner 26">
            <a:extLst>
              <a:ext uri="{FF2B5EF4-FFF2-40B4-BE49-F238E27FC236}">
                <a16:creationId xmlns:a16="http://schemas.microsoft.com/office/drawing/2014/main" id="{402349B6-CADF-4606-9FB9-CE1065F5E947}"/>
              </a:ext>
            </a:extLst>
          </p:cNvPr>
          <p:cNvSpPr/>
          <p:nvPr/>
        </p:nvSpPr>
        <p:spPr>
          <a:xfrm>
            <a:off x="445622" y="6095016"/>
            <a:ext cx="2172255" cy="607206"/>
          </a:xfrm>
          <a:prstGeom prst="roundRect">
            <a:avLst/>
          </a:prstGeom>
          <a:solidFill>
            <a:schemeClr val="bg1"/>
          </a:solidFill>
          <a:ln w="9525"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solidFill>
                  <a:schemeClr val="accent4">
                    <a:lumMod val="75000"/>
                  </a:schemeClr>
                </a:solidFill>
              </a:rPr>
              <a:t>Børnedatabasen</a:t>
            </a:r>
          </a:p>
        </p:txBody>
      </p:sp>
      <p:sp>
        <p:nvSpPr>
          <p:cNvPr id="21" name="Tekstfelt 20">
            <a:extLst>
              <a:ext uri="{FF2B5EF4-FFF2-40B4-BE49-F238E27FC236}">
                <a16:creationId xmlns:a16="http://schemas.microsoft.com/office/drawing/2014/main" id="{DA29C522-A64B-49D2-B34E-435511B4BA26}"/>
              </a:ext>
            </a:extLst>
          </p:cNvPr>
          <p:cNvSpPr txBox="1"/>
          <p:nvPr/>
        </p:nvSpPr>
        <p:spPr>
          <a:xfrm>
            <a:off x="7604111" y="1303966"/>
            <a:ext cx="4476129" cy="2862322"/>
          </a:xfrm>
          <a:prstGeom prst="rect">
            <a:avLst/>
          </a:prstGeom>
          <a:noFill/>
        </p:spPr>
        <p:txBody>
          <a:bodyPr wrap="square" rtlCol="0">
            <a:spAutoFit/>
          </a:bodyPr>
          <a:lstStyle/>
          <a:p>
            <a:endParaRPr lang="da-DK" dirty="0">
              <a:solidFill>
                <a:schemeClr val="accent4"/>
              </a:solidFill>
            </a:endParaRPr>
          </a:p>
          <a:p>
            <a:pPr marL="285750" indent="-285750">
              <a:buFont typeface="Arial" panose="020B0604020202020204" pitchFamily="34" charset="0"/>
              <a:buChar char="•"/>
            </a:pPr>
            <a:endParaRPr lang="da-DK" dirty="0">
              <a:solidFill>
                <a:schemeClr val="accent4"/>
              </a:solidFill>
            </a:endParaRPr>
          </a:p>
          <a:p>
            <a:pPr marL="742950" lvl="1" indent="-285750">
              <a:buFont typeface="Arial" panose="020B0604020202020204" pitchFamily="34" charset="0"/>
              <a:buChar char="•"/>
            </a:pPr>
            <a:r>
              <a:rPr lang="da-DK" dirty="0">
                <a:solidFill>
                  <a:schemeClr val="accent4"/>
                </a:solidFill>
              </a:rPr>
              <a:t>Hvert udefrakommende metode eller integrationskrav giver risiko for</a:t>
            </a:r>
          </a:p>
          <a:p>
            <a:pPr marL="1200150" lvl="2" indent="-285750">
              <a:buFont typeface="Arial" panose="020B0604020202020204" pitchFamily="34" charset="0"/>
              <a:buChar char="•"/>
            </a:pPr>
            <a:r>
              <a:rPr lang="da-DK" dirty="0">
                <a:solidFill>
                  <a:schemeClr val="accent4"/>
                </a:solidFill>
              </a:rPr>
              <a:t>Separat dataopsamling</a:t>
            </a:r>
          </a:p>
          <a:p>
            <a:pPr marL="1200150" lvl="2" indent="-285750">
              <a:buFont typeface="Arial" panose="020B0604020202020204" pitchFamily="34" charset="0"/>
              <a:buChar char="•"/>
            </a:pPr>
            <a:r>
              <a:rPr lang="da-DK" dirty="0">
                <a:solidFill>
                  <a:schemeClr val="accent4"/>
                </a:solidFill>
              </a:rPr>
              <a:t>Ekstra dokumentationsarbejde</a:t>
            </a:r>
          </a:p>
          <a:p>
            <a:pPr marL="1200150" lvl="2" indent="-285750">
              <a:buFont typeface="Arial" panose="020B0604020202020204" pitchFamily="34" charset="0"/>
              <a:buChar char="•"/>
            </a:pPr>
            <a:r>
              <a:rPr lang="da-DK" dirty="0">
                <a:solidFill>
                  <a:schemeClr val="accent4"/>
                </a:solidFill>
              </a:rPr>
              <a:t>Udgift til integration eller ændring</a:t>
            </a:r>
          </a:p>
          <a:p>
            <a:pPr marL="742950" lvl="1" indent="-285750">
              <a:buFont typeface="Arial" panose="020B0604020202020204" pitchFamily="34" charset="0"/>
              <a:buChar char="•"/>
            </a:pPr>
            <a:endParaRPr lang="da-DK" dirty="0">
              <a:solidFill>
                <a:schemeClr val="accent4"/>
              </a:solidFill>
            </a:endParaRPr>
          </a:p>
          <a:p>
            <a:pPr marL="1200150" lvl="2" indent="-285750">
              <a:buFont typeface="Arial" panose="020B0604020202020204" pitchFamily="34" charset="0"/>
              <a:buChar char="•"/>
            </a:pPr>
            <a:endParaRPr lang="da-DK" dirty="0">
              <a:solidFill>
                <a:schemeClr val="accent4"/>
              </a:solidFill>
            </a:endParaRPr>
          </a:p>
        </p:txBody>
      </p:sp>
      <p:sp>
        <p:nvSpPr>
          <p:cNvPr id="29" name="Ellipse 28">
            <a:extLst>
              <a:ext uri="{FF2B5EF4-FFF2-40B4-BE49-F238E27FC236}">
                <a16:creationId xmlns:a16="http://schemas.microsoft.com/office/drawing/2014/main" id="{845B59A5-3015-4A71-824C-E3EC7F37C4D7}"/>
              </a:ext>
            </a:extLst>
          </p:cNvPr>
          <p:cNvSpPr/>
          <p:nvPr/>
        </p:nvSpPr>
        <p:spPr>
          <a:xfrm>
            <a:off x="3798130" y="3034891"/>
            <a:ext cx="1341089" cy="7478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p>
        </p:txBody>
      </p:sp>
      <p:sp>
        <p:nvSpPr>
          <p:cNvPr id="18" name="Ellipse 17">
            <a:extLst>
              <a:ext uri="{FF2B5EF4-FFF2-40B4-BE49-F238E27FC236}">
                <a16:creationId xmlns:a16="http://schemas.microsoft.com/office/drawing/2014/main" id="{6CD4B87C-5447-4012-828A-0DF15B5560A2}"/>
              </a:ext>
            </a:extLst>
          </p:cNvPr>
          <p:cNvSpPr/>
          <p:nvPr/>
        </p:nvSpPr>
        <p:spPr>
          <a:xfrm>
            <a:off x="4427047" y="2725747"/>
            <a:ext cx="1262883" cy="8377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t>SEI §140</a:t>
            </a:r>
          </a:p>
        </p:txBody>
      </p:sp>
      <p:sp>
        <p:nvSpPr>
          <p:cNvPr id="19" name="Rektangel: afrundede hjørner 18">
            <a:extLst>
              <a:ext uri="{FF2B5EF4-FFF2-40B4-BE49-F238E27FC236}">
                <a16:creationId xmlns:a16="http://schemas.microsoft.com/office/drawing/2014/main" id="{2FB44E17-424F-43FD-BED1-2BC8DEE979FE}"/>
              </a:ext>
            </a:extLst>
          </p:cNvPr>
          <p:cNvSpPr/>
          <p:nvPr/>
        </p:nvSpPr>
        <p:spPr>
          <a:xfrm>
            <a:off x="4037593" y="2547218"/>
            <a:ext cx="1082841" cy="370026"/>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a-DK" dirty="0"/>
              <a:t>EOJ</a:t>
            </a:r>
          </a:p>
        </p:txBody>
      </p:sp>
      <p:sp>
        <p:nvSpPr>
          <p:cNvPr id="30" name="Ellipse 29">
            <a:extLst>
              <a:ext uri="{FF2B5EF4-FFF2-40B4-BE49-F238E27FC236}">
                <a16:creationId xmlns:a16="http://schemas.microsoft.com/office/drawing/2014/main" id="{7D8DFC09-D6EC-4840-B7A5-7FD11DE28F28}"/>
              </a:ext>
            </a:extLst>
          </p:cNvPr>
          <p:cNvSpPr/>
          <p:nvPr/>
        </p:nvSpPr>
        <p:spPr>
          <a:xfrm>
            <a:off x="4181698" y="3592128"/>
            <a:ext cx="1341089" cy="74788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p>
        </p:txBody>
      </p:sp>
      <p:sp>
        <p:nvSpPr>
          <p:cNvPr id="31" name="Ellipse 30">
            <a:extLst>
              <a:ext uri="{FF2B5EF4-FFF2-40B4-BE49-F238E27FC236}">
                <a16:creationId xmlns:a16="http://schemas.microsoft.com/office/drawing/2014/main" id="{CC494456-A8E3-4060-8ECC-5B999B35D0D3}"/>
              </a:ext>
            </a:extLst>
          </p:cNvPr>
          <p:cNvSpPr/>
          <p:nvPr/>
        </p:nvSpPr>
        <p:spPr>
          <a:xfrm>
            <a:off x="3717399" y="3998355"/>
            <a:ext cx="1341089" cy="7478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p>
        </p:txBody>
      </p:sp>
      <p:sp>
        <p:nvSpPr>
          <p:cNvPr id="32" name="Ellipse 31">
            <a:extLst>
              <a:ext uri="{FF2B5EF4-FFF2-40B4-BE49-F238E27FC236}">
                <a16:creationId xmlns:a16="http://schemas.microsoft.com/office/drawing/2014/main" id="{67FD746B-6512-4099-B22E-4A01D8AB4FF9}"/>
              </a:ext>
            </a:extLst>
          </p:cNvPr>
          <p:cNvSpPr/>
          <p:nvPr/>
        </p:nvSpPr>
        <p:spPr>
          <a:xfrm>
            <a:off x="4214796" y="4417625"/>
            <a:ext cx="1341089" cy="74788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p>
        </p:txBody>
      </p:sp>
      <p:sp>
        <p:nvSpPr>
          <p:cNvPr id="47" name="Tekstfelt 46">
            <a:extLst>
              <a:ext uri="{FF2B5EF4-FFF2-40B4-BE49-F238E27FC236}">
                <a16:creationId xmlns:a16="http://schemas.microsoft.com/office/drawing/2014/main" id="{1C5023DB-F754-4EB8-9A7B-BDA972F0C440}"/>
              </a:ext>
            </a:extLst>
          </p:cNvPr>
          <p:cNvSpPr txBox="1"/>
          <p:nvPr/>
        </p:nvSpPr>
        <p:spPr>
          <a:xfrm>
            <a:off x="3821764" y="934634"/>
            <a:ext cx="4203032" cy="36933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a-DK" dirty="0">
                <a:solidFill>
                  <a:schemeClr val="accent1">
                    <a:lumMod val="50000"/>
                  </a:schemeClr>
                </a:solidFill>
              </a:rPr>
              <a:t>Borgerjournaler: Sundhed, ældre, social</a:t>
            </a:r>
          </a:p>
        </p:txBody>
      </p:sp>
    </p:spTree>
    <p:extLst>
      <p:ext uri="{BB962C8B-B14F-4D97-AF65-F5344CB8AC3E}">
        <p14:creationId xmlns:p14="http://schemas.microsoft.com/office/powerpoint/2010/main" val="47985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animBg="1"/>
      <p:bldP spid="30" grpId="0" animBg="1"/>
      <p:bldP spid="31" grpId="0" animBg="1"/>
      <p:bldP spid="3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C5DAD-D59F-F662-0FC3-F579A53AC54B}"/>
              </a:ext>
            </a:extLst>
          </p:cNvPr>
          <p:cNvSpPr>
            <a:spLocks noGrp="1"/>
          </p:cNvSpPr>
          <p:nvPr>
            <p:ph type="title"/>
          </p:nvPr>
        </p:nvSpPr>
        <p:spPr/>
        <p:txBody>
          <a:bodyPr/>
          <a:lstStyle/>
          <a:p>
            <a:r>
              <a:rPr lang="da-DK" dirty="0">
                <a:solidFill>
                  <a:schemeClr val="accent4">
                    <a:lumMod val="75000"/>
                  </a:schemeClr>
                </a:solidFill>
              </a:rPr>
              <a:t>Hvorfor er det et godt eksempel?</a:t>
            </a:r>
            <a:endParaRPr lang="en-US" dirty="0">
              <a:solidFill>
                <a:schemeClr val="accent4">
                  <a:lumMod val="75000"/>
                </a:schemeClr>
              </a:solidFill>
            </a:endParaRPr>
          </a:p>
        </p:txBody>
      </p:sp>
      <p:sp>
        <p:nvSpPr>
          <p:cNvPr id="3" name="Pladsholder til indhold 2">
            <a:extLst>
              <a:ext uri="{FF2B5EF4-FFF2-40B4-BE49-F238E27FC236}">
                <a16:creationId xmlns:a16="http://schemas.microsoft.com/office/drawing/2014/main" id="{D3E0DAE8-B44F-297A-F435-885707A5D43F}"/>
              </a:ext>
            </a:extLst>
          </p:cNvPr>
          <p:cNvSpPr>
            <a:spLocks noGrp="1"/>
          </p:cNvSpPr>
          <p:nvPr>
            <p:ph idx="1"/>
          </p:nvPr>
        </p:nvSpPr>
        <p:spPr/>
        <p:txBody>
          <a:bodyPr/>
          <a:lstStyle/>
          <a:p>
            <a:r>
              <a:rPr lang="da-DK" dirty="0"/>
              <a:t>Det viser at et repræsentativt sammensat arbejdsgruppe, og digitaliseringsspecialister ikke kan designe en standard alene. Praksisviden/procesviden mangler</a:t>
            </a:r>
          </a:p>
          <a:p>
            <a:endParaRPr lang="da-DK" dirty="0"/>
          </a:p>
          <a:p>
            <a:r>
              <a:rPr lang="da-DK" dirty="0"/>
              <a:t>Selv en relativt lille afprøvning har værdi. Man kan godt justere sin metode ift. økonomi</a:t>
            </a:r>
          </a:p>
          <a:p>
            <a:endParaRPr lang="da-DK" dirty="0"/>
          </a:p>
          <a:p>
            <a:r>
              <a:rPr lang="da-DK" dirty="0"/>
              <a:t>Djævelen er i detaljen</a:t>
            </a:r>
          </a:p>
        </p:txBody>
      </p:sp>
    </p:spTree>
    <p:extLst>
      <p:ext uri="{BB962C8B-B14F-4D97-AF65-F5344CB8AC3E}">
        <p14:creationId xmlns:p14="http://schemas.microsoft.com/office/powerpoint/2010/main" val="20783613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4DB6D1-67ED-C4B0-0B36-7AD3E305872A}"/>
              </a:ext>
            </a:extLst>
          </p:cNvPr>
          <p:cNvSpPr>
            <a:spLocks noGrp="1"/>
          </p:cNvSpPr>
          <p:nvPr>
            <p:ph type="title"/>
          </p:nvPr>
        </p:nvSpPr>
        <p:spPr/>
        <p:txBody>
          <a:bodyPr/>
          <a:lstStyle/>
          <a:p>
            <a:r>
              <a:rPr lang="da-DK" dirty="0">
                <a:solidFill>
                  <a:schemeClr val="accent4"/>
                </a:solidFill>
              </a:rPr>
              <a:t>Reflektion</a:t>
            </a:r>
            <a:endParaRPr lang="en-US" dirty="0">
              <a:solidFill>
                <a:schemeClr val="accent4"/>
              </a:solidFill>
            </a:endParaRPr>
          </a:p>
        </p:txBody>
      </p:sp>
      <p:sp>
        <p:nvSpPr>
          <p:cNvPr id="3" name="Pladsholder til indhold 2">
            <a:extLst>
              <a:ext uri="{FF2B5EF4-FFF2-40B4-BE49-F238E27FC236}">
                <a16:creationId xmlns:a16="http://schemas.microsoft.com/office/drawing/2014/main" id="{BF44630A-5314-498F-743C-8C82473AB7C8}"/>
              </a:ext>
            </a:extLst>
          </p:cNvPr>
          <p:cNvSpPr>
            <a:spLocks noGrp="1"/>
          </p:cNvSpPr>
          <p:nvPr>
            <p:ph idx="1"/>
          </p:nvPr>
        </p:nvSpPr>
        <p:spPr/>
        <p:txBody>
          <a:bodyPr/>
          <a:lstStyle/>
          <a:p>
            <a:r>
              <a:rPr lang="da-DK" dirty="0"/>
              <a:t>Hvilke overvejelser er relevante i forhold til størrelsen af en evaluering?</a:t>
            </a:r>
          </a:p>
          <a:p>
            <a:endParaRPr lang="da-DK" dirty="0"/>
          </a:p>
          <a:p>
            <a:r>
              <a:rPr lang="da-DK" dirty="0"/>
              <a:t>Hvilke andre evalueringer er relevante i data-standard projekter?</a:t>
            </a:r>
            <a:endParaRPr lang="en-US" dirty="0"/>
          </a:p>
        </p:txBody>
      </p:sp>
    </p:spTree>
    <p:extLst>
      <p:ext uri="{BB962C8B-B14F-4D97-AF65-F5344CB8AC3E}">
        <p14:creationId xmlns:p14="http://schemas.microsoft.com/office/powerpoint/2010/main" val="19137006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205DC-A2AC-017A-987B-7EB45720323A}"/>
              </a:ext>
            </a:extLst>
          </p:cNvPr>
          <p:cNvSpPr>
            <a:spLocks noGrp="1"/>
          </p:cNvSpPr>
          <p:nvPr>
            <p:ph type="title"/>
          </p:nvPr>
        </p:nvSpPr>
        <p:spPr/>
        <p:txBody>
          <a:bodyPr/>
          <a:lstStyle/>
          <a:p>
            <a:r>
              <a:rPr lang="da-DK" dirty="0">
                <a:solidFill>
                  <a:schemeClr val="accent4">
                    <a:lumMod val="75000"/>
                  </a:schemeClr>
                </a:solidFill>
              </a:rPr>
              <a:t>Agenda</a:t>
            </a:r>
            <a:endParaRPr lang="en-US" dirty="0">
              <a:solidFill>
                <a:schemeClr val="accent4">
                  <a:lumMod val="75000"/>
                </a:schemeClr>
              </a:solidFill>
            </a:endParaRPr>
          </a:p>
        </p:txBody>
      </p:sp>
      <p:sp>
        <p:nvSpPr>
          <p:cNvPr id="3" name="Pladsholder til indhold 2">
            <a:extLst>
              <a:ext uri="{FF2B5EF4-FFF2-40B4-BE49-F238E27FC236}">
                <a16:creationId xmlns:a16="http://schemas.microsoft.com/office/drawing/2014/main" id="{C529C056-5C24-9717-E5F5-41516DE4FA8B}"/>
              </a:ext>
            </a:extLst>
          </p:cNvPr>
          <p:cNvSpPr>
            <a:spLocks noGrp="1"/>
          </p:cNvSpPr>
          <p:nvPr>
            <p:ph idx="1"/>
          </p:nvPr>
        </p:nvSpPr>
        <p:spPr/>
        <p:txBody>
          <a:bodyPr>
            <a:normAutofit lnSpcReduction="10000"/>
          </a:bodyPr>
          <a:lstStyle/>
          <a:p>
            <a:pPr defTabSz="1111250">
              <a:spcBef>
                <a:spcPct val="0"/>
              </a:spcBef>
              <a:spcAft>
                <a:spcPct val="35000"/>
              </a:spcAft>
            </a:pPr>
            <a:r>
              <a:rPr lang="da-DK" dirty="0"/>
              <a:t>Gennemgang</a:t>
            </a:r>
          </a:p>
          <a:p>
            <a:pPr lvl="1" defTabSz="1111250">
              <a:spcBef>
                <a:spcPct val="0"/>
              </a:spcBef>
              <a:spcAft>
                <a:spcPct val="35000"/>
              </a:spcAft>
            </a:pPr>
            <a:r>
              <a:rPr lang="da-DK" kern="1200" dirty="0"/>
              <a:t>FSIII hvad? Og hvorfor?</a:t>
            </a:r>
          </a:p>
          <a:p>
            <a:pPr lvl="1" defTabSz="1111250">
              <a:spcBef>
                <a:spcPct val="0"/>
              </a:spcBef>
              <a:spcAft>
                <a:spcPct val="35000"/>
              </a:spcAft>
            </a:pPr>
            <a:r>
              <a:rPr lang="da-DK" dirty="0"/>
              <a:t>FSIII status og sammenhæng til andre projekter</a:t>
            </a:r>
          </a:p>
          <a:p>
            <a:pPr defTabSz="1111250">
              <a:spcBef>
                <a:spcPct val="0"/>
              </a:spcBef>
              <a:spcAft>
                <a:spcPct val="35000"/>
              </a:spcAft>
            </a:pPr>
            <a:r>
              <a:rPr lang="da-DK" dirty="0"/>
              <a:t>Gevinster</a:t>
            </a:r>
          </a:p>
          <a:p>
            <a:pPr lvl="1" defTabSz="1111250">
              <a:spcBef>
                <a:spcPct val="0"/>
              </a:spcBef>
              <a:spcAft>
                <a:spcPct val="35000"/>
              </a:spcAft>
            </a:pPr>
            <a:r>
              <a:rPr lang="da-DK" dirty="0"/>
              <a:t>D</a:t>
            </a:r>
            <a:r>
              <a:rPr lang="da-DK" kern="1200" dirty="0"/>
              <a:t>ata fra FSIII</a:t>
            </a:r>
          </a:p>
          <a:p>
            <a:pPr lvl="1" defTabSz="1111250">
              <a:spcBef>
                <a:spcPct val="0"/>
              </a:spcBef>
              <a:spcAft>
                <a:spcPct val="35000"/>
              </a:spcAft>
            </a:pPr>
            <a:r>
              <a:rPr lang="da-DK" dirty="0"/>
              <a:t>FSIII flerfaglige overblik</a:t>
            </a:r>
          </a:p>
          <a:p>
            <a:pPr defTabSz="1111250">
              <a:spcBef>
                <a:spcPct val="0"/>
              </a:spcBef>
              <a:spcAft>
                <a:spcPct val="35000"/>
              </a:spcAft>
            </a:pPr>
            <a:r>
              <a:rPr lang="da-DK" dirty="0"/>
              <a:t>Sammenhæng mellem national vision og kommunal digitalisering</a:t>
            </a:r>
          </a:p>
          <a:p>
            <a:pPr lvl="1" defTabSz="1111250">
              <a:spcBef>
                <a:spcPct val="0"/>
              </a:spcBef>
              <a:spcAft>
                <a:spcPct val="35000"/>
              </a:spcAft>
            </a:pPr>
            <a:r>
              <a:rPr lang="da-DK" dirty="0"/>
              <a:t>Lokal forankring og gevinstrealisering</a:t>
            </a:r>
          </a:p>
          <a:p>
            <a:pPr lvl="1" defTabSz="1111250">
              <a:spcBef>
                <a:spcPct val="0"/>
              </a:spcBef>
              <a:spcAft>
                <a:spcPct val="35000"/>
              </a:spcAft>
            </a:pPr>
            <a:r>
              <a:rPr lang="da-DK" dirty="0"/>
              <a:t>Evalueringspraksis i FSIII</a:t>
            </a:r>
          </a:p>
          <a:p>
            <a:pPr defTabSz="1111250">
              <a:spcBef>
                <a:spcPct val="0"/>
              </a:spcBef>
              <a:spcAft>
                <a:spcPct val="35000"/>
              </a:spcAft>
            </a:pPr>
            <a:endParaRPr lang="en-US" dirty="0"/>
          </a:p>
        </p:txBody>
      </p:sp>
      <p:sp>
        <p:nvSpPr>
          <p:cNvPr id="4" name="Tekstfelt 3">
            <a:extLst>
              <a:ext uri="{FF2B5EF4-FFF2-40B4-BE49-F238E27FC236}">
                <a16:creationId xmlns:a16="http://schemas.microsoft.com/office/drawing/2014/main" id="{EEEA4866-5D57-8447-C448-095135A4E200}"/>
              </a:ext>
            </a:extLst>
          </p:cNvPr>
          <p:cNvSpPr txBox="1"/>
          <p:nvPr/>
        </p:nvSpPr>
        <p:spPr>
          <a:xfrm rot="1500893">
            <a:off x="7306574" y="1816278"/>
            <a:ext cx="3933646" cy="923330"/>
          </a:xfrm>
          <a:prstGeom prst="rect">
            <a:avLst/>
          </a:prstGeom>
          <a:noFill/>
        </p:spPr>
        <p:txBody>
          <a:bodyPr wrap="square" rtlCol="0">
            <a:spAutoFit/>
          </a:bodyPr>
          <a:lstStyle/>
          <a:p>
            <a:r>
              <a:rPr lang="da-DK" sz="5400" dirty="0">
                <a:solidFill>
                  <a:schemeClr val="accent4"/>
                </a:solidFill>
              </a:rPr>
              <a:t>Tak for i dag</a:t>
            </a:r>
            <a:endParaRPr lang="en-US" sz="5400" dirty="0">
              <a:solidFill>
                <a:schemeClr val="accent4"/>
              </a:solidFill>
            </a:endParaRPr>
          </a:p>
        </p:txBody>
      </p:sp>
    </p:spTree>
    <p:extLst>
      <p:ext uri="{BB962C8B-B14F-4D97-AF65-F5344CB8AC3E}">
        <p14:creationId xmlns:p14="http://schemas.microsoft.com/office/powerpoint/2010/main" val="2828596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6FE3C-32CD-423E-9BFF-79138BA101EE}"/>
              </a:ext>
            </a:extLst>
          </p:cNvPr>
          <p:cNvSpPr>
            <a:spLocks noGrp="1"/>
          </p:cNvSpPr>
          <p:nvPr>
            <p:ph type="title"/>
          </p:nvPr>
        </p:nvSpPr>
        <p:spPr/>
        <p:txBody>
          <a:bodyPr/>
          <a:lstStyle/>
          <a:p>
            <a:r>
              <a:rPr lang="da-DK" dirty="0">
                <a:solidFill>
                  <a:schemeClr val="accent4">
                    <a:lumMod val="75000"/>
                  </a:schemeClr>
                </a:solidFill>
              </a:rPr>
              <a:t>Resultat</a:t>
            </a:r>
          </a:p>
        </p:txBody>
      </p:sp>
      <p:sp>
        <p:nvSpPr>
          <p:cNvPr id="3" name="Pladsholder til indhold 2">
            <a:extLst>
              <a:ext uri="{FF2B5EF4-FFF2-40B4-BE49-F238E27FC236}">
                <a16:creationId xmlns:a16="http://schemas.microsoft.com/office/drawing/2014/main" id="{522B682D-2662-45A6-8838-B2FB5799B106}"/>
              </a:ext>
            </a:extLst>
          </p:cNvPr>
          <p:cNvSpPr>
            <a:spLocks noGrp="1"/>
          </p:cNvSpPr>
          <p:nvPr>
            <p:ph idx="1"/>
          </p:nvPr>
        </p:nvSpPr>
        <p:spPr>
          <a:xfrm>
            <a:off x="956187" y="1611570"/>
            <a:ext cx="10515600" cy="4781652"/>
          </a:xfrm>
        </p:spPr>
        <p:txBody>
          <a:bodyPr>
            <a:normAutofit/>
          </a:bodyPr>
          <a:lstStyle/>
          <a:p>
            <a:pPr marL="742950" lvl="1" indent="-285750"/>
            <a:r>
              <a:rPr lang="da-DK" dirty="0">
                <a:solidFill>
                  <a:schemeClr val="accent4"/>
                </a:solidFill>
              </a:rPr>
              <a:t>Manglende data nationalt</a:t>
            </a:r>
          </a:p>
          <a:p>
            <a:pPr marL="1200150" lvl="2" indent="-285750"/>
            <a:r>
              <a:rPr lang="da-DK" dirty="0">
                <a:solidFill>
                  <a:schemeClr val="accent4"/>
                </a:solidFill>
              </a:rPr>
              <a:t>Svært for kommunerne at vise presset på det nære sundhedsvæsen</a:t>
            </a:r>
          </a:p>
          <a:p>
            <a:pPr marL="1200150" lvl="2" indent="-285750"/>
            <a:r>
              <a:rPr lang="da-DK" dirty="0">
                <a:solidFill>
                  <a:schemeClr val="accent4"/>
                </a:solidFill>
              </a:rPr>
              <a:t>Ikke muligt at benchmarke og lære af de bedste</a:t>
            </a:r>
          </a:p>
          <a:p>
            <a:pPr marL="457200" lvl="1" indent="0">
              <a:buNone/>
            </a:pPr>
            <a:endParaRPr lang="da-DK" dirty="0">
              <a:solidFill>
                <a:schemeClr val="accent4"/>
              </a:solidFill>
            </a:endParaRPr>
          </a:p>
          <a:p>
            <a:pPr marL="742950" lvl="1" indent="-285750"/>
            <a:r>
              <a:rPr lang="da-DK" dirty="0">
                <a:solidFill>
                  <a:schemeClr val="accent4"/>
                </a:solidFill>
              </a:rPr>
              <a:t>Mangler data lokalt</a:t>
            </a:r>
          </a:p>
          <a:p>
            <a:pPr marL="1200150" lvl="2" indent="-285750"/>
            <a:r>
              <a:rPr lang="da-DK" dirty="0">
                <a:solidFill>
                  <a:schemeClr val="accent4"/>
                </a:solidFill>
              </a:rPr>
              <a:t>Svært at realisere kommunens egen digitaliseringsdagsorden, vanskeligt at overgå til datadrevet ledelse</a:t>
            </a:r>
          </a:p>
          <a:p>
            <a:pPr marL="742950" lvl="1" indent="-285750"/>
            <a:endParaRPr lang="da-DK" dirty="0">
              <a:solidFill>
                <a:schemeClr val="accent4"/>
              </a:solidFill>
            </a:endParaRPr>
          </a:p>
          <a:p>
            <a:pPr marL="742950" lvl="1" indent="-285750"/>
            <a:r>
              <a:rPr lang="da-DK" dirty="0">
                <a:solidFill>
                  <a:schemeClr val="accent4"/>
                </a:solidFill>
              </a:rPr>
              <a:t>Utilfredsstillende lokale arbejdsprocesser </a:t>
            </a:r>
          </a:p>
          <a:p>
            <a:pPr marL="1200150" lvl="2" indent="-285750"/>
            <a:r>
              <a:rPr lang="da-DK" dirty="0">
                <a:solidFill>
                  <a:schemeClr val="accent4"/>
                </a:solidFill>
              </a:rPr>
              <a:t>Systemer med mange felter og manglende overblik over samlede dokumentationsopgave</a:t>
            </a:r>
          </a:p>
          <a:p>
            <a:pPr marL="1200150" lvl="2" indent="-285750"/>
            <a:r>
              <a:rPr lang="da-DK" dirty="0">
                <a:solidFill>
                  <a:schemeClr val="accent4"/>
                </a:solidFill>
              </a:rPr>
              <a:t>Medarbejdere der ikke ved, hvad der er vigtigt at dokumentere, og deraf følgende uensartet datakvalitet</a:t>
            </a:r>
          </a:p>
          <a:p>
            <a:endParaRPr lang="da-DK" dirty="0"/>
          </a:p>
        </p:txBody>
      </p:sp>
      <p:pic>
        <p:nvPicPr>
          <p:cNvPr id="9" name="Billede 8">
            <a:extLst>
              <a:ext uri="{FF2B5EF4-FFF2-40B4-BE49-F238E27FC236}">
                <a16:creationId xmlns:a16="http://schemas.microsoft.com/office/drawing/2014/main" id="{84D57948-E099-4BB4-B843-6DC3E7F2E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92875"/>
            <a:ext cx="12192000" cy="419216"/>
          </a:xfrm>
          <a:prstGeom prst="rect">
            <a:avLst/>
          </a:prstGeom>
        </p:spPr>
      </p:pic>
      <p:sp>
        <p:nvSpPr>
          <p:cNvPr id="4" name="Rektangel 3">
            <a:extLst>
              <a:ext uri="{FF2B5EF4-FFF2-40B4-BE49-F238E27FC236}">
                <a16:creationId xmlns:a16="http://schemas.microsoft.com/office/drawing/2014/main" id="{C4FC87BF-D51F-5409-5FFD-FEBCD0920441}"/>
              </a:ext>
            </a:extLst>
          </p:cNvPr>
          <p:cNvSpPr/>
          <p:nvPr/>
        </p:nvSpPr>
        <p:spPr>
          <a:xfrm>
            <a:off x="1238865" y="1474839"/>
            <a:ext cx="9792929" cy="14622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97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4BDA9-B06D-DF4C-88D7-B09556465E0D}"/>
              </a:ext>
            </a:extLst>
          </p:cNvPr>
          <p:cNvSpPr>
            <a:spLocks noGrp="1"/>
          </p:cNvSpPr>
          <p:nvPr>
            <p:ph type="title"/>
          </p:nvPr>
        </p:nvSpPr>
        <p:spPr/>
        <p:txBody>
          <a:bodyPr/>
          <a:lstStyle/>
          <a:p>
            <a:r>
              <a:rPr lang="da-DK" dirty="0">
                <a:solidFill>
                  <a:schemeClr val="accent4"/>
                </a:solidFill>
              </a:rPr>
              <a:t>Reflektion</a:t>
            </a:r>
            <a:endParaRPr lang="en-US" dirty="0">
              <a:solidFill>
                <a:schemeClr val="accent4"/>
              </a:solidFill>
            </a:endParaRPr>
          </a:p>
        </p:txBody>
      </p:sp>
      <p:sp>
        <p:nvSpPr>
          <p:cNvPr id="3" name="Pladsholder til indhold 2">
            <a:extLst>
              <a:ext uri="{FF2B5EF4-FFF2-40B4-BE49-F238E27FC236}">
                <a16:creationId xmlns:a16="http://schemas.microsoft.com/office/drawing/2014/main" id="{513AC28D-81FA-EB34-6758-460C51E434FC}"/>
              </a:ext>
            </a:extLst>
          </p:cNvPr>
          <p:cNvSpPr>
            <a:spLocks noGrp="1"/>
          </p:cNvSpPr>
          <p:nvPr>
            <p:ph idx="1"/>
          </p:nvPr>
        </p:nvSpPr>
        <p:spPr/>
        <p:txBody>
          <a:bodyPr/>
          <a:lstStyle/>
          <a:p>
            <a:r>
              <a:rPr lang="da-DK" dirty="0"/>
              <a:t>Hvilke IT-systemer bruges på sundheds-, social og ældreområdet i Norge?</a:t>
            </a:r>
          </a:p>
          <a:p>
            <a:endParaRPr lang="da-DK" dirty="0"/>
          </a:p>
          <a:p>
            <a:r>
              <a:rPr lang="en-US" dirty="0" err="1"/>
              <a:t>Ligner</a:t>
            </a:r>
            <a:r>
              <a:rPr lang="en-US" dirty="0"/>
              <a:t> </a:t>
            </a:r>
            <a:r>
              <a:rPr lang="en-US" dirty="0" err="1"/>
              <a:t>jeres</a:t>
            </a:r>
            <a:r>
              <a:rPr lang="en-US" dirty="0"/>
              <a:t> situation, den situation </a:t>
            </a:r>
            <a:r>
              <a:rPr lang="en-US" dirty="0" err="1"/>
              <a:t>som</a:t>
            </a:r>
            <a:r>
              <a:rPr lang="en-US" dirty="0"/>
              <a:t> </a:t>
            </a:r>
            <a:r>
              <a:rPr lang="en-US" dirty="0" err="1"/>
              <a:t>jeg</a:t>
            </a:r>
            <a:r>
              <a:rPr lang="en-US" dirty="0"/>
              <a:t> </a:t>
            </a:r>
            <a:r>
              <a:rPr lang="en-US" dirty="0" err="1"/>
              <a:t>har</a:t>
            </a:r>
            <a:r>
              <a:rPr lang="en-US" dirty="0"/>
              <a:t> </a:t>
            </a:r>
            <a:r>
              <a:rPr lang="en-US" dirty="0" err="1"/>
              <a:t>beskrevet</a:t>
            </a:r>
            <a:r>
              <a:rPr lang="en-US" dirty="0"/>
              <a:t> </a:t>
            </a:r>
            <a:r>
              <a:rPr lang="en-US" dirty="0" err="1"/>
              <a:t>i</a:t>
            </a:r>
            <a:r>
              <a:rPr lang="en-US" dirty="0"/>
              <a:t> </a:t>
            </a:r>
            <a:r>
              <a:rPr lang="en-US" dirty="0" err="1"/>
              <a:t>Danmark</a:t>
            </a:r>
            <a:r>
              <a:rPr lang="en-US" dirty="0"/>
              <a:t>, men </a:t>
            </a:r>
            <a:r>
              <a:rPr lang="en-US" dirty="0" err="1"/>
              <a:t>forskellige</a:t>
            </a:r>
            <a:r>
              <a:rPr lang="en-US" dirty="0"/>
              <a:t> </a:t>
            </a:r>
            <a:r>
              <a:rPr lang="en-US" dirty="0" err="1"/>
              <a:t>systemer</a:t>
            </a:r>
            <a:r>
              <a:rPr lang="en-US" dirty="0"/>
              <a:t>, </a:t>
            </a:r>
            <a:r>
              <a:rPr lang="en-US" dirty="0" err="1"/>
              <a:t>og</a:t>
            </a:r>
            <a:r>
              <a:rPr lang="en-US" dirty="0"/>
              <a:t> </a:t>
            </a:r>
            <a:r>
              <a:rPr lang="en-US" dirty="0" err="1"/>
              <a:t>nationale</a:t>
            </a:r>
            <a:r>
              <a:rPr lang="en-US" dirty="0"/>
              <a:t> </a:t>
            </a:r>
            <a:r>
              <a:rPr lang="en-US" dirty="0" err="1"/>
              <a:t>krav</a:t>
            </a:r>
            <a:r>
              <a:rPr lang="en-US" dirty="0"/>
              <a:t> om </a:t>
            </a:r>
            <a:r>
              <a:rPr lang="en-US" dirty="0" err="1"/>
              <a:t>indberetning</a:t>
            </a:r>
            <a:r>
              <a:rPr lang="en-US" dirty="0"/>
              <a:t> </a:t>
            </a:r>
            <a:r>
              <a:rPr lang="en-US" dirty="0" err="1"/>
              <a:t>og</a:t>
            </a:r>
            <a:r>
              <a:rPr lang="en-US" dirty="0"/>
              <a:t> </a:t>
            </a:r>
            <a:r>
              <a:rPr lang="en-US" dirty="0" err="1"/>
              <a:t>udveksling</a:t>
            </a:r>
            <a:r>
              <a:rPr lang="en-US" dirty="0"/>
              <a:t> </a:t>
            </a:r>
            <a:r>
              <a:rPr lang="en-US" dirty="0" err="1"/>
              <a:t>af</a:t>
            </a:r>
            <a:r>
              <a:rPr lang="en-US" dirty="0"/>
              <a:t> data? </a:t>
            </a:r>
          </a:p>
        </p:txBody>
      </p:sp>
    </p:spTree>
    <p:extLst>
      <p:ext uri="{BB962C8B-B14F-4D97-AF65-F5344CB8AC3E}">
        <p14:creationId xmlns:p14="http://schemas.microsoft.com/office/powerpoint/2010/main" val="6920517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DUPLICATEID" val="7d65c65e73bf46649dba1558cf274f09"/>
</p:tagLst>
</file>

<file path=ppt/tags/tag32.xml><?xml version="1.0" encoding="utf-8"?>
<p:tagLst xmlns:a="http://schemas.openxmlformats.org/drawingml/2006/main" xmlns:r="http://schemas.openxmlformats.org/officeDocument/2006/relationships" xmlns:p="http://schemas.openxmlformats.org/presentationml/2006/main">
  <p:tag name="DUPLICATEID" val="65c54070b7104f558fe7543fc11ea548"/>
</p:tagLst>
</file>

<file path=ppt/tags/tag33.xml><?xml version="1.0" encoding="utf-8"?>
<p:tagLst xmlns:a="http://schemas.openxmlformats.org/drawingml/2006/main" xmlns:r="http://schemas.openxmlformats.org/officeDocument/2006/relationships" xmlns:p="http://schemas.openxmlformats.org/presentationml/2006/main">
  <p:tag name="DUPLICATEID" val="e24a34cdc1cd459aa464a0483f68d227"/>
</p:tagLst>
</file>

<file path=ppt/tags/tag34.xml><?xml version="1.0" encoding="utf-8"?>
<p:tagLst xmlns:a="http://schemas.openxmlformats.org/drawingml/2006/main" xmlns:r="http://schemas.openxmlformats.org/officeDocument/2006/relationships" xmlns:p="http://schemas.openxmlformats.org/presentationml/2006/main">
  <p:tag name="DUPLICATEID" val="c821fb525f9842fcbf09049e48ee73ac"/>
</p:tagLst>
</file>

<file path=ppt/tags/tag35.xml><?xml version="1.0" encoding="utf-8"?>
<p:tagLst xmlns:a="http://schemas.openxmlformats.org/drawingml/2006/main" xmlns:r="http://schemas.openxmlformats.org/officeDocument/2006/relationships" xmlns:p="http://schemas.openxmlformats.org/presentationml/2006/main">
  <p:tag name="DUPLICATEID" val="f71e4050d8544ce8a39cc1169f7e4c65"/>
</p:tagLst>
</file>

<file path=ppt/tags/tag36.xml><?xml version="1.0" encoding="utf-8"?>
<p:tagLst xmlns:a="http://schemas.openxmlformats.org/drawingml/2006/main" xmlns:r="http://schemas.openxmlformats.org/officeDocument/2006/relationships" xmlns:p="http://schemas.openxmlformats.org/presentationml/2006/main">
  <p:tag name="DUPLICATEID" val="33c3ee3fb0164af1880287845f120372"/>
</p:tagLst>
</file>

<file path=ppt/tags/tag37.xml><?xml version="1.0" encoding="utf-8"?>
<p:tagLst xmlns:a="http://schemas.openxmlformats.org/drawingml/2006/main" xmlns:r="http://schemas.openxmlformats.org/officeDocument/2006/relationships" xmlns:p="http://schemas.openxmlformats.org/presentationml/2006/main">
  <p:tag name="DUPLICATEID" val="af793a6aa95343ad9b5cda8e31e447f3"/>
</p:tagLst>
</file>

<file path=ppt/tags/tag38.xml><?xml version="1.0" encoding="utf-8"?>
<p:tagLst xmlns:a="http://schemas.openxmlformats.org/drawingml/2006/main" xmlns:r="http://schemas.openxmlformats.org/officeDocument/2006/relationships" xmlns:p="http://schemas.openxmlformats.org/presentationml/2006/main">
  <p:tag name="DUPLICATEID" val="dff15b9ff12b4632998440b30245c0c7"/>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DUPLICATEID" val="33c3ee3fb0164af1880287845f120372"/>
</p:tagLst>
</file>

<file path=ppt/tags/tag43.xml><?xml version="1.0" encoding="utf-8"?>
<p:tagLst xmlns:a="http://schemas.openxmlformats.org/drawingml/2006/main" xmlns:r="http://schemas.openxmlformats.org/officeDocument/2006/relationships" xmlns:p="http://schemas.openxmlformats.org/presentationml/2006/main">
  <p:tag name="DUPLICATEID" val="af793a6aa95343ad9b5cda8e31e447f3"/>
</p:tagLst>
</file>

<file path=ppt/tags/tag44.xml><?xml version="1.0" encoding="utf-8"?>
<p:tagLst xmlns:a="http://schemas.openxmlformats.org/drawingml/2006/main" xmlns:r="http://schemas.openxmlformats.org/officeDocument/2006/relationships" xmlns:p="http://schemas.openxmlformats.org/presentationml/2006/main">
  <p:tag name="DUPLICATEID" val="dff15b9ff12b4632998440b30245c0c7"/>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adobePresenterArbejde\tilstand\tilstand\data\asimages\{A8642CD6-1FE3-478A-A8E4-D13C57C3C040}_6.png&quot;/&gt;&lt;left val=&quot;484&quot;/&gt;&lt;top val=&quot;600&quot;/&gt;&lt;width val=&quot;237&quot;/&gt;&lt;height val=&quot;43&quot;/&gt;&lt;hasText val=&quot;1&quot;/&gt;&lt;/Image&gt;&lt;/ThreeDShapeInfo&gt;"/>
  <p:tag name="PRESENTER_SHAPETEXTINFO" val="&lt;ShapeTextInfo&gt;&lt;TableIndex row=&quot;-1&quot; col=&quot;-1&quot;&gt;&lt;linesCount val=&quot;1&quot;/&gt;&lt;lineCharCount val=&quot;13&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adobePresenterArbejde\tilstand\tilstand\data\asimages\{A8642CD6-1FE3-478A-A8E4-D13C57C3C040}_6.png&quot;/&gt;&lt;left val=&quot;484&quot;/&gt;&lt;top val=&quot;600&quot;/&gt;&lt;width val=&quot;237&quot;/&gt;&lt;height val=&quot;43&quot;/&gt;&lt;hasText val=&quot;1&quot;/&gt;&lt;/Image&gt;&lt;/ThreeDShapeInfo&gt;"/>
  <p:tag name="PRESENTER_SHAPETEXTINFO" val="&lt;ShapeTextInfo&gt;&lt;TableIndex row=&quot;-1&quot; col=&quot;-1&quot;&gt;&lt;linesCount val=&quot;1&quot;/&gt;&lt;lineCharCount val=&quot;13&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adobePresenterArbejde\tilstand\tilstand\data\asimages\{A8642CD6-1FE3-478A-A8E4-D13C57C3C040}_6.png&quot;/&gt;&lt;left val=&quot;484&quot;/&gt;&lt;top val=&quot;600&quot;/&gt;&lt;width val=&quot;237&quot;/&gt;&lt;height val=&quot;43&quot;/&gt;&lt;hasText val=&quot;1&quot;/&gt;&lt;/Image&gt;&lt;/ThreeDShapeInfo&gt;"/>
  <p:tag name="PRESENTER_SHAPETEXTINFO" val="&lt;ShapeTextInfo&gt;&lt;TableIndex row=&quot;-1&quot; col=&quot;-1&quot;&gt;&lt;linesCount val=&quot;1&quot;/&gt;&lt;lineCharCount val=&quot;13&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adobePresenterArbejde\tilstand\tilstand\data\asimages\{A8642CD6-1FE3-478A-A8E4-D13C57C3C040}_6.png&quot;/&gt;&lt;left val=&quot;484&quot;/&gt;&lt;top val=&quot;600&quot;/&gt;&lt;width val=&quot;237&quot;/&gt;&lt;height val=&quot;43&quot;/&gt;&lt;hasText val=&quot;1&quot;/&gt;&lt;/Image&gt;&lt;/ThreeDShapeInfo&gt;"/>
  <p:tag name="PRESENTER_SHAPETEXTINFO" val="&lt;ShapeTextInfo&gt;&lt;TableIndex row=&quot;-1&quot; col=&quot;-1&quot;&gt;&lt;linesCount val=&quot;1&quot;/&gt;&lt;lineCharCount val=&quot;13&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TableIndex row=&quot;2&quot; col=&quot;1&quot;&gt;&lt;linesCount val=&quot;0&quot;/&gt;&lt;/TableIndex&gt;&lt;TableIndex row=&quot;3&quot; col=&quot;1&quot;&gt;&lt;linesCount val=&quot;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adobePresenterArbejde\tilstand\tilstand\data\asimages\{A64DA503-3609-470B-A85E-F302B5139640}_6.png&quot;/&gt;&lt;left val=&quot;730&quot;/&gt;&lt;top val=&quot;290&quot;/&gt;&lt;width val=&quot;201&quot;/&gt;&lt;height val=&quot;51&quot;/&gt;&lt;hasText val=&quot;1&quot;/&gt;&lt;/Image&gt;&lt;/ThreeDShapeInfo&gt;"/>
  <p:tag name="PRESENTER_SHAPETEXTINFO" val="&lt;ShapeTextInfo&gt;&lt;TableIndex row=&quot;-1&quot; col=&quot;-1&quot;&gt;&lt;linesCount val=&quot;1&quot;/&gt;&lt;lineCharCount val=&quot;13&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TableIndex row=&quot;2&quot; col=&quot;1&quot;&gt;&lt;linesCount val=&quot;0&quot;/&gt;&lt;/TableIndex&gt;&lt;TableIndex row=&quot;3&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adobePresenterArbejde\tilstand\tilstand\data\asimages\{A8642CD6-1FE3-478A-A8E4-D13C57C3C040}_6.png&quot;/&gt;&lt;left val=&quot;484&quot;/&gt;&lt;top val=&quot;600&quot;/&gt;&lt;width val=&quot;237&quot;/&gt;&lt;height val=&quot;43&quot;/&gt;&lt;hasText val=&quot;1&quot;/&gt;&lt;/Image&gt;&lt;/ThreeDShapeInfo&gt;"/>
  <p:tag name="PRESENTER_SHAPETEXTINFO" val="&lt;ShapeTextInfo&gt;&lt;TableIndex row=&quot;-1&quot; col=&quot;-1&quot;&gt;&lt;linesCount val=&quot;1&quot;/&gt;&lt;lineCharCount val=&quot;13&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adobePresenterArbejde\tilstand\tilstand\data\asimages\{A8642CD6-1FE3-478A-A8E4-D13C57C3C040}_6.png&quot;/&gt;&lt;left val=&quot;484&quot;/&gt;&lt;top val=&quot;600&quot;/&gt;&lt;width val=&quot;237&quot;/&gt;&lt;height val=&quot;43&quot;/&gt;&lt;hasText val=&quot;1&quot;/&gt;&lt;/Image&gt;&lt;/ThreeDShapeInfo&gt;"/>
  <p:tag name="PRESENTER_SHAPETEXTINFO" val="&lt;ShapeTextInfo&gt;&lt;TableIndex row=&quot;-1&quot; col=&quot;-1&quot;&gt;&lt;linesCount val=&quot;1&quot;/&gt;&lt;lineCharCount val=&quot;13&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adobePresenterArbejde\tilstand\tilstand\data\asimages\{A8642CD6-1FE3-478A-A8E4-D13C57C3C040}_6.png&quot;/&gt;&lt;left val=&quot;484&quot;/&gt;&lt;top val=&quot;600&quot;/&gt;&lt;width val=&quot;237&quot;/&gt;&lt;height val=&quot;43&quot;/&gt;&lt;hasText val=&quot;1&quot;/&gt;&lt;/Image&gt;&lt;/ThreeDShapeInfo&gt;"/>
  <p:tag name="PRESENTER_SHAPETEXTINFO" val="&lt;ShapeTextInfo&gt;&lt;TableIndex row=&quot;-1&quot; col=&quot;-1&quot;&gt;&lt;linesCount val=&quot;1&quot;/&gt;&lt;lineCharCount val=&quot;13&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adobePresenterArbejde\tilstand\tilstand\data\asimages\{A8642CD6-1FE3-478A-A8E4-D13C57C3C040}_6.png&quot;/&gt;&lt;left val=&quot;484&quot;/&gt;&lt;top val=&quot;600&quot;/&gt;&lt;width val=&quot;237&quot;/&gt;&lt;height val=&quot;43&quot;/&gt;&lt;hasText val=&quot;1&quot;/&gt;&lt;/Image&gt;&lt;/ThreeDShapeInfo&gt;"/>
  <p:tag name="PRESENTER_SHAPETEXTINFO" val="&lt;ShapeTextInfo&gt;&lt;TableIndex row=&quot;-1&quot; col=&quot;-1&quot;&gt;&lt;linesCount val=&quot;1&quot;/&gt;&lt;lineCharCount val=&quot;13&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TableIndex row=&quot;2&quot; col=&quot;1&quot;&gt;&lt;linesCount val=&quot;0&quot;/&gt;&lt;/TableIndex&gt;&lt;TableIndex row=&quot;3&quot; col=&quot;1&quot;&gt;&lt;linesCount val=&quot;0&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adobePresenterArbejde\tilstand\tilstand\data\asimages\{A64DA503-3609-470B-A85E-F302B5139640}_6.png&quot;/&gt;&lt;left val=&quot;730&quot;/&gt;&lt;top val=&quot;290&quot;/&gt;&lt;width val=&quot;201&quot;/&gt;&lt;height val=&quot;51&quot;/&gt;&lt;hasText val=&quot;1&quot;/&gt;&lt;/Image&gt;&lt;/ThreeDShapeInfo&gt;"/>
  <p:tag name="PRESENTER_SHAPETEXTINFO" val="&lt;ShapeTextInfo&gt;&lt;TableIndex row=&quot;-1&quot; col=&quot;-1&quot;&gt;&lt;linesCount val=&quot;1&quot;/&gt;&lt;lineCharCount val=&quot;13&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TableIndex row=&quot;2&quot; col=&quot;1&quot;&gt;&lt;linesCount val=&quot;0&quot;/&gt;&lt;/TableIndex&gt;&lt;TableIndex row=&quot;3&quot; col=&quot;1&quot;&gt;&lt;linesCount val=&quot;0&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adobePresenterArbejde\tilstand\tilstand\data\asimages\{A8642CD6-1FE3-478A-A8E4-D13C57C3C040}_6.png&quot;/&gt;&lt;left val=&quot;484&quot;/&gt;&lt;top val=&quot;600&quot;/&gt;&lt;width val=&quot;237&quot;/&gt;&lt;height val=&quot;43&quot;/&gt;&lt;hasText val=&quot;1&quot;/&gt;&lt;/Image&gt;&lt;/ThreeDShapeInfo&gt;"/>
  <p:tag name="PRESENTER_SHAPETEXTINFO" val="&lt;ShapeTextInfo&gt;&lt;TableIndex row=&quot;-1&quot; col=&quot;-1&quot;&gt;&lt;linesCount val=&quot;1&quot;/&gt;&lt;lineCharCount val=&quot;13&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adobePresenterArbejde\tilstand\tilstand\data\asimages\{A8642CD6-1FE3-478A-A8E4-D13C57C3C040}_6.png&quot;/&gt;&lt;left val=&quot;484&quot;/&gt;&lt;top val=&quot;600&quot;/&gt;&lt;width val=&quot;237&quot;/&gt;&lt;height val=&quot;43&quot;/&gt;&lt;hasText val=&quot;1&quot;/&gt;&lt;/Image&gt;&lt;/ThreeDShapeInfo&gt;"/>
  <p:tag name="PRESENTER_SHAPETEXTINFO" val="&lt;ShapeTextInfo&gt;&lt;TableIndex row=&quot;-1&quot; col=&quot;-1&quot;&gt;&lt;linesCount val=&quot;1&quot;/&gt;&lt;lineCharCount val=&quot;13&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adobePresenterArbejde\tilstand\tilstand\data\asimages\{A8642CD6-1FE3-478A-A8E4-D13C57C3C040}_6.png&quot;/&gt;&lt;left val=&quot;484&quot;/&gt;&lt;top val=&quot;600&quot;/&gt;&lt;width val=&quot;237&quot;/&gt;&lt;height val=&quot;43&quot;/&gt;&lt;hasText val=&quot;1&quot;/&gt;&lt;/Image&gt;&lt;/ThreeDShapeInfo&gt;"/>
  <p:tag name="PRESENTER_SHAPETEXTINFO" val="&lt;ShapeTextInfo&gt;&lt;TableIndex row=&quot;-1&quot; col=&quot;-1&quot;&gt;&lt;linesCount val=&quot;1&quot;/&gt;&lt;lineCharCount val=&quot;13&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adobePresenterArbejde\tilstand\tilstand\data\asimages\{A8642CD6-1FE3-478A-A8E4-D13C57C3C040}_6.png&quot;/&gt;&lt;left val=&quot;484&quot;/&gt;&lt;top val=&quot;600&quot;/&gt;&lt;width val=&quot;237&quot;/&gt;&lt;height val=&quot;43&quot;/&gt;&lt;hasText val=&quot;1&quot;/&gt;&lt;/Image&gt;&lt;/ThreeDShapeInfo&gt;"/>
  <p:tag name="PRESENTER_SHAPETEXTINFO" val="&lt;ShapeTextInfo&gt;&lt;TableIndex row=&quot;-1&quot; col=&quot;-1&quot;&gt;&lt;linesCount val=&quot;1&quot;/&gt;&lt;lineCharCount val=&quot;13&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adobePresenterArbejde\tilstand\tilstand\data\asimages\{A8642CD6-1FE3-478A-A8E4-D13C57C3C040}_6.png&quot;/&gt;&lt;left val=&quot;484&quot;/&gt;&lt;top val=&quot;600&quot;/&gt;&lt;width val=&quot;237&quot;/&gt;&lt;height val=&quot;43&quot;/&gt;&lt;hasText val=&quot;1&quot;/&gt;&lt;/Image&gt;&lt;/ThreeDShapeInfo&gt;"/>
  <p:tag name="PRESENTER_SHAPETEXTINFO" val="&lt;ShapeTextInfo&gt;&lt;TableIndex row=&quot;-1&quot; col=&quot;-1&quot;&gt;&lt;linesCount val=&quot;1&quot;/&gt;&lt;lineCharCount val=&quot;13&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Brugerdefineret 1">
      <a:dk1>
        <a:sysClr val="windowText" lastClr="000000"/>
      </a:dk1>
      <a:lt1>
        <a:sysClr val="window" lastClr="FFFFFF"/>
      </a:lt1>
      <a:dk2>
        <a:srgbClr val="0C295C"/>
      </a:dk2>
      <a:lt2>
        <a:srgbClr val="E3DED1"/>
      </a:lt2>
      <a:accent1>
        <a:srgbClr val="B4B124"/>
      </a:accent1>
      <a:accent2>
        <a:srgbClr val="206D88"/>
      </a:accent2>
      <a:accent3>
        <a:srgbClr val="ECE71E"/>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rugerdefineret 2">
      <a:dk1>
        <a:sysClr val="windowText" lastClr="000000"/>
      </a:dk1>
      <a:lt1>
        <a:sysClr val="window" lastClr="FFFFFF"/>
      </a:lt1>
      <a:dk2>
        <a:srgbClr val="44546A"/>
      </a:dk2>
      <a:lt2>
        <a:srgbClr val="E7E6E6"/>
      </a:lt2>
      <a:accent1>
        <a:srgbClr val="39A1AF"/>
      </a:accent1>
      <a:accent2>
        <a:srgbClr val="5B5151"/>
      </a:accent2>
      <a:accent3>
        <a:srgbClr val="21A0F7"/>
      </a:accent3>
      <a:accent4>
        <a:srgbClr val="9897A3"/>
      </a:accent4>
      <a:accent5>
        <a:srgbClr val="A3C4D5"/>
      </a:accent5>
      <a:accent6>
        <a:srgbClr val="E5EFC1"/>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NHG">
      <a:dk1>
        <a:srgbClr val="000000"/>
      </a:dk1>
      <a:lt1>
        <a:srgbClr val="FFFFFF"/>
      </a:lt1>
      <a:dk2>
        <a:srgbClr val="00164D"/>
      </a:dk2>
      <a:lt2>
        <a:srgbClr val="E0EAFF"/>
      </a:lt2>
      <a:accent1>
        <a:srgbClr val="4132C9"/>
      </a:accent1>
      <a:accent2>
        <a:srgbClr val="6666FF"/>
      </a:accent2>
      <a:accent3>
        <a:srgbClr val="AAB5FA"/>
      </a:accent3>
      <a:accent4>
        <a:srgbClr val="A31FA3"/>
      </a:accent4>
      <a:accent5>
        <a:srgbClr val="EB5EE5"/>
      </a:accent5>
      <a:accent6>
        <a:srgbClr val="FAA6FA"/>
      </a:accent6>
      <a:hlink>
        <a:srgbClr val="6666FF"/>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5875">
          <a:solidFill>
            <a:schemeClr val="tx1"/>
          </a:solidFill>
        </a:ln>
      </a:spPr>
      <a:bodyPr rtlCol="0" anchor="ctr"/>
      <a:lstStyle>
        <a:defPPr algn="ctr">
          <a:defRPr dirty="0"/>
        </a:defPPr>
      </a:lstStyle>
      <a:style>
        <a:lnRef idx="2">
          <a:schemeClr val="dk1"/>
        </a:lnRef>
        <a:fillRef idx="1">
          <a:schemeClr val="lt1"/>
        </a:fillRef>
        <a:effectRef idx="0">
          <a:schemeClr val="dk1"/>
        </a:effectRef>
        <a:fontRef idx="minor">
          <a:schemeClr val="dk1"/>
        </a:fontRef>
      </a:style>
    </a:spDef>
    <a:lnDef>
      <a:spPr>
        <a:ln w="15875">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defRPr dirty="0">
            <a:solidFill>
              <a:schemeClr val="accent2"/>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a:themeElements>
    <a:clrScheme name="KL blå">
      <a:dk1>
        <a:sysClr val="windowText" lastClr="000000"/>
      </a:dk1>
      <a:lt1>
        <a:sysClr val="window" lastClr="FFFFFF"/>
      </a:lt1>
      <a:dk2>
        <a:srgbClr val="003B7A"/>
      </a:dk2>
      <a:lt2>
        <a:srgbClr val="E6E6E6"/>
      </a:lt2>
      <a:accent1>
        <a:srgbClr val="003B7A"/>
      </a:accent1>
      <a:accent2>
        <a:srgbClr val="0084C9"/>
      </a:accent2>
      <a:accent3>
        <a:srgbClr val="73BBE1"/>
      </a:accent3>
      <a:accent4>
        <a:srgbClr val="565656"/>
      </a:accent4>
      <a:accent5>
        <a:srgbClr val="9B9B9B"/>
      </a:accent5>
      <a:accent6>
        <a:srgbClr val="8493B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9525">
          <a:solidFill>
            <a:schemeClr val="accent2"/>
          </a:solidFill>
        </a:ln>
      </a:spPr>
      <a:bodyPr rtlCol="0" anchor="ctr"/>
      <a:lstStyle>
        <a:defPPr algn="ctr">
          <a:lnSpc>
            <a:spcPct val="104000"/>
          </a:lnSpc>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solidFill>
              <a:schemeClr val="accent1"/>
            </a:solidFill>
          </a:defRPr>
        </a:defPPr>
      </a:lstStyle>
    </a:txDef>
  </a:objectDefaults>
  <a:extraClrSchemeLst/>
  <a:extLst>
    <a:ext uri="{05A4C25C-085E-4340-85A3-A5531E510DB2}">
      <thm15:themeFamily xmlns:thm15="http://schemas.microsoft.com/office/thememl/2012/main" name="KL 4-3" id="{1B07B580-9EDD-432D-9779-416A21540967}" vid="{410260B3-D937-4ABA-B8B3-35452AAB9D15}"/>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3671</Words>
  <Application>Microsoft Office PowerPoint</Application>
  <PresentationFormat>Widescreen</PresentationFormat>
  <Paragraphs>695</Paragraphs>
  <Slides>72</Slides>
  <Notes>14</Notes>
  <HiddenSlides>0</HiddenSlides>
  <MMClips>0</MMClips>
  <ScaleCrop>false</ScaleCrop>
  <HeadingPairs>
    <vt:vector size="8" baseType="variant">
      <vt:variant>
        <vt:lpstr>Benyttede skrifttyper</vt:lpstr>
      </vt:variant>
      <vt:variant>
        <vt:i4>9</vt:i4>
      </vt:variant>
      <vt:variant>
        <vt:lpstr>Tema</vt:lpstr>
      </vt:variant>
      <vt:variant>
        <vt:i4>4</vt:i4>
      </vt:variant>
      <vt:variant>
        <vt:lpstr>Integrerede OLE-servere</vt:lpstr>
      </vt:variant>
      <vt:variant>
        <vt:i4>1</vt:i4>
      </vt:variant>
      <vt:variant>
        <vt:lpstr>Slidetitler</vt:lpstr>
      </vt:variant>
      <vt:variant>
        <vt:i4>72</vt:i4>
      </vt:variant>
    </vt:vector>
  </HeadingPairs>
  <TitlesOfParts>
    <vt:vector size="86" baseType="lpstr">
      <vt:lpstr>Arial</vt:lpstr>
      <vt:lpstr>Arial Black</vt:lpstr>
      <vt:lpstr>Calibri</vt:lpstr>
      <vt:lpstr>Calibri Light</vt:lpstr>
      <vt:lpstr>Georgia</vt:lpstr>
      <vt:lpstr>HelveticaNeueLT Std Lt Cn</vt:lpstr>
      <vt:lpstr>Impact</vt:lpstr>
      <vt:lpstr>Segoe UI Semilight</vt:lpstr>
      <vt:lpstr>Sharp Grotesk Bold 15</vt:lpstr>
      <vt:lpstr>Office-tema</vt:lpstr>
      <vt:lpstr>Office Theme</vt:lpstr>
      <vt:lpstr>1_Office Theme</vt:lpstr>
      <vt:lpstr>Blank</vt:lpstr>
      <vt:lpstr>think-cell Slide</vt:lpstr>
      <vt:lpstr>FÆLLES SPROG III</vt:lpstr>
      <vt:lpstr>Kirstine Rosenbeck Gøeg</vt:lpstr>
      <vt:lpstr>PowerPoint-præsentation</vt:lpstr>
      <vt:lpstr>PowerPoint-præsentation</vt:lpstr>
      <vt:lpstr>PowerPoint-præsentation</vt:lpstr>
      <vt:lpstr>PowerPoint-præsentation</vt:lpstr>
      <vt:lpstr>PowerPoint-præsentation</vt:lpstr>
      <vt:lpstr>Resultat</vt:lpstr>
      <vt:lpstr>Reflektion</vt:lpstr>
      <vt:lpstr>Agenda</vt:lpstr>
      <vt:lpstr>PowerPoint-præsentation</vt:lpstr>
      <vt:lpstr>PowerPoint-præsentation</vt:lpstr>
      <vt:lpstr>PowerPoint-præsentation</vt:lpstr>
      <vt:lpstr>PowerPoint-præsentation</vt:lpstr>
      <vt:lpstr>Hvad er Fælles sprog III?</vt:lpstr>
      <vt:lpstr>Procesmodel</vt:lpstr>
      <vt:lpstr>PowerPoint-præsentation</vt:lpstr>
      <vt:lpstr>PowerPoint-præsentation</vt:lpstr>
      <vt:lpstr>Indsatser</vt:lpstr>
      <vt:lpstr>Helbredstilstande</vt:lpstr>
      <vt:lpstr>Indsatser</vt:lpstr>
      <vt:lpstr>Klassificeret information - tilstande</vt:lpstr>
      <vt:lpstr>FSIII formål</vt:lpstr>
      <vt:lpstr>Ikke realiseret: Øget effektivitet og lønsomhed</vt:lpstr>
      <vt:lpstr>Reflektion</vt:lpstr>
      <vt:lpstr>PowerPoint-præsentation</vt:lpstr>
      <vt:lpstr>Status på FSIII og søsterprojekter</vt:lpstr>
      <vt:lpstr>PowerPoint-præsentation</vt:lpstr>
      <vt:lpstr>PowerPoint-præsentation</vt:lpstr>
      <vt:lpstr>Gateway</vt:lpstr>
      <vt:lpstr>Indberetningsvejledning</vt:lpstr>
      <vt:lpstr>Implementation guide</vt:lpstr>
      <vt:lpstr>Politik</vt:lpstr>
      <vt:lpstr>Revision af FSIII: eksempel helbredstilstande</vt:lpstr>
      <vt:lpstr>PowerPoint-præsentation</vt:lpstr>
      <vt:lpstr>Reflektion</vt:lpstr>
      <vt:lpstr>Agenda</vt:lpstr>
      <vt:lpstr>PowerPoint-præsentation</vt:lpstr>
      <vt:lpstr>Datagrundlag 2022-2023</vt:lpstr>
      <vt:lpstr>Antal akutte indsatser, planlagte indsatser og tilstande fordelt på  alder 2022-2023</vt:lpstr>
      <vt:lpstr>Hyppigste tilstande og indsatser (Hjemmesygepleje)</vt:lpstr>
      <vt:lpstr>Borgerrejser</vt:lpstr>
      <vt:lpstr>Benchmarking</vt:lpstr>
      <vt:lpstr>Reflektion</vt:lpstr>
      <vt:lpstr>PowerPoint-præsentation</vt:lpstr>
      <vt:lpstr>Klassificeret information - tilstande</vt:lpstr>
      <vt:lpstr>SNOMED Mapning</vt:lpstr>
      <vt:lpstr>Tilstandsrelationer</vt:lpstr>
      <vt:lpstr>PowerPoint-præsentation</vt:lpstr>
      <vt:lpstr>PowerPoint-præsentation</vt:lpstr>
      <vt:lpstr>PowerPoint-præsentation</vt:lpstr>
      <vt:lpstr>Reflektion</vt:lpstr>
      <vt:lpstr>Agenda</vt:lpstr>
      <vt:lpstr>PowerPoint-præsentation</vt:lpstr>
      <vt:lpstr>Resultat</vt:lpstr>
      <vt:lpstr>Mangel på data i kommunerne</vt:lpstr>
      <vt:lpstr>Implementering af FSIII</vt:lpstr>
      <vt:lpstr>Hvad kan man gøre?</vt:lpstr>
      <vt:lpstr>Justering af systemer og deres anvendelse</vt:lpstr>
      <vt:lpstr>Refleksion</vt:lpstr>
      <vt:lpstr>PowerPoint-præsentation</vt:lpstr>
      <vt:lpstr>Mål</vt:lpstr>
      <vt:lpstr>Udvikling af standarder</vt:lpstr>
      <vt:lpstr>Udfordringer</vt:lpstr>
      <vt:lpstr>Formål</vt:lpstr>
      <vt:lpstr>Gennemførelse</vt:lpstr>
      <vt:lpstr>Eksempel på udfyldt skema for standard-besøg</vt:lpstr>
      <vt:lpstr>Eksempel på to udfyldte  skemaer for indsatser</vt:lpstr>
      <vt:lpstr>Eksempel på resultater</vt:lpstr>
      <vt:lpstr>Hvorfor er det et godt eksempel?</vt:lpstr>
      <vt:lpstr>Reflektion</vt:lpstr>
      <vt:lpstr>Agenda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Fælles sprog III i et strategisk implementeringsperspektiv</dc:title>
  <dc:creator>Kirstine Rosenbeck Gøeg</dc:creator>
  <cp:lastModifiedBy>Helle Kanaris</cp:lastModifiedBy>
  <cp:revision>15</cp:revision>
  <dcterms:created xsi:type="dcterms:W3CDTF">2020-02-27T13:07:05Z</dcterms:created>
  <dcterms:modified xsi:type="dcterms:W3CDTF">2024-04-09T13:36:08Z</dcterms:modified>
</cp:coreProperties>
</file>